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28" autoAdjust="0"/>
  </p:normalViewPr>
  <p:slideViewPr>
    <p:cSldViewPr>
      <p:cViewPr varScale="1">
        <p:scale>
          <a:sx n="67" d="100"/>
          <a:sy n="67" d="100"/>
        </p:scale>
        <p:origin x="-59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3459-37A3-4668-8523-ED378E29D969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BA04-FF52-4A10-9C3E-E4F7199F5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8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3459-37A3-4668-8523-ED378E29D969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BA04-FF52-4A10-9C3E-E4F7199F5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8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3459-37A3-4668-8523-ED378E29D969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BA04-FF52-4A10-9C3E-E4F7199F5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2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3459-37A3-4668-8523-ED378E29D969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BA04-FF52-4A10-9C3E-E4F7199F5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5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3459-37A3-4668-8523-ED378E29D969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BA04-FF52-4A10-9C3E-E4F7199F5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5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3459-37A3-4668-8523-ED378E29D969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BA04-FF52-4A10-9C3E-E4F7199F5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3459-37A3-4668-8523-ED378E29D969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BA04-FF52-4A10-9C3E-E4F7199F5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0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3459-37A3-4668-8523-ED378E29D969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BA04-FF52-4A10-9C3E-E4F7199F5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7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3459-37A3-4668-8523-ED378E29D969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BA04-FF52-4A10-9C3E-E4F7199F5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1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3459-37A3-4668-8523-ED378E29D969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BA04-FF52-4A10-9C3E-E4F7199F5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0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3459-37A3-4668-8523-ED378E29D969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BA04-FF52-4A10-9C3E-E4F7199F5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2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63459-37A3-4668-8523-ED378E29D969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9BA04-FF52-4A10-9C3E-E4F7199F5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0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4.jpg"/><Relationship Id="rId4" Type="http://schemas.microsoft.com/office/2007/relationships/hdphoto" Target="../media/hdphoto2.wdp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5.jpg"/><Relationship Id="rId4" Type="http://schemas.microsoft.com/office/2007/relationships/hdphoto" Target="../media/hdphoto2.wdp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6.jpg"/><Relationship Id="rId4" Type="http://schemas.microsoft.com/office/2007/relationships/hdphoto" Target="../media/hdphoto2.wdp"/><Relationship Id="rId9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FF"/>
            </a:gs>
            <a:gs pos="50000">
              <a:srgbClr val="0070C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83170" y="252047"/>
            <a:ext cx="6019800" cy="3143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ELECTRON MICROSCOPE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8600"/>
            <a:ext cx="6019800" cy="314325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VIRTUAL ELECTRON MICROSCOPE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www.jeolusa.com/portals/2/prodshots/EO/jem-2100lab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1676400"/>
            <a:ext cx="4982306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5715000" y="5029200"/>
            <a:ext cx="3276600" cy="1447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Here to Begin to Use the  Electron Microscope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838200"/>
            <a:ext cx="7391400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If you are viewing this message you must switch to “SLIDE SHOW” mode or use the “F5” key to switch to slide show mode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52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FF"/>
            </a:gs>
            <a:gs pos="50000">
              <a:srgbClr val="0070C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ltra high resolution field emission scanning electron microscope (CFE-SEM) with high performance stage SU8040 Hitachi High-Technologies Europ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27"/>
            <a:ext cx="7284513" cy="687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Sharp biggest LED TV in America"/>
          <p:cNvSpPr>
            <a:spLocks noChangeAspect="1" noChangeArrowheads="1"/>
          </p:cNvSpPr>
          <p:nvPr/>
        </p:nvSpPr>
        <p:spPr bwMode="auto">
          <a:xfrm>
            <a:off x="155575" y="-1995488"/>
            <a:ext cx="7381875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Sharp biggest LED TV in America"/>
          <p:cNvSpPr>
            <a:spLocks noChangeAspect="1" noChangeArrowheads="1"/>
          </p:cNvSpPr>
          <p:nvPr/>
        </p:nvSpPr>
        <p:spPr bwMode="auto">
          <a:xfrm>
            <a:off x="307975" y="-1843088"/>
            <a:ext cx="7381875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data:image/jpeg;base64,/9j/4AAQSkZJRgABAQAAAQABAAD/2wCEAAkGBw0NDA0MDQ0NDAwMDAwMDAwMDA8NDAwMFBEWFhQRFBQYHCggGBolGxQUITEhJik3LjAuFx8zODk4QygtOisBCgoKDgwODwwMDysZFBk3NysrLCwrKywrKyw3LDcrLCssKywrLCssLCssNywrKys3KyssLCwsKywsLCw3LCwrLP/AABEIAKkBKwMBIgACEQEDEQH/xAAcAAADAQADAQEAAAAAAAAAAAAAAQIHBQYIBAP/xABNEAACAAMBCQoJCAgHAQAAAAAAAQIDBAUHERdSU3SUs9ETFCE1VJKTotLTEhUxNEFRYZHhBlVicXOEssEiJTNygYOhwjJCRGSCo8MW/8QAFQEBAQAAAAAAAAAAAAAAAAAAAAH/xAAVEQEBAAAAAAAAAAAAAAAAAAAAEf/aAAwDAQACEQMRAD8A3EAAAAAA6j8rroNFY9RBTVMmrmRxyYZ6ip4JMUCgcUUKT8KZC79+B+g+GbdTo4Jbmx0NpQS0r/hOCjfBwcN5T7/pR0O7zxvTe2gk6+ccM7JpchL5pRpSuzWRka9fXJk/lMLV2Sx8StX8iDtmYuyqbIwe5idlU2Rg/qBqKuw2N6qxfd4e0Urr9i+urX3f4mVuy6bIw/12i8VU2Rh98W0DV8L1i41Voz2hhesTHqdGi2mTOyqbJQ++LaS7KpskvfFtA1vC9YmPU6NEPC7YmUqdGjMidl02SXOi2kuy6fJLnRbSDX8LtiZSo0WMMLtiZWo0WMx52XT5Nc6PaJ2ZT5PrR7SjY8Llh5Wo0WYPC3YeWn6LN2GMuzKfJ9ePaS7Mp8n149oG0YW7Dy8/RJuwMLlhconaJO2GKuzZGT68e0Ts2Rk+vHtA2vC5YPKJ2hz+yPC3YPKZ2h1HZMRdnSMTrx7SXZ8jE68e0DcMLlgcpnaFU9geFuwOVTdCqewYa7Pk4nXj2kugk4nXi2hG54XLA5VO0Gq7A8Ldgcrm6FV9gwp0MnE60W0l0UrF60W0K3fC3YHK5ug1fYDC3YHK5ug1fYMHdFKxetFtE6OVi9aLaQb1hYsDlczQ6rsBhYsHlU3Q6nsGCb0l4vWi2kull4vWi2lRvuFmweVTdDqewGFiweVTdDqeyYDvaXi9aLaJ08GL1otpFb/DdYsFtLfU3h4PM6nsneDyFFAoZkChV5Nw+lv0nr0AAAAAAAAAAAAAAwi71xvS5hJ180+Jn3XeuNqTMZWvmnwMoQgEQDJY2SwExMbJYCZLGyWAmSxslgJktjZLZQmSxslsBMljZLATEwZLCBksbJZAmSxslgJiYMTATJY2JgfjH+2lL6UH4j1yeRX+3k/vy/xnroKAAAAAAAAAAAAAMJu98a0mYy9dMOPZyN3vjWkzGXrphx0RQmJgxMgTJY2SAMljZLATJY2SwE2SxsllCZLGyWAmSxslgJksbJYCZLGyWRCYmNksBMljZLATEwYmAmJgxMD8l5xI/fl/jPXR5Gg85p/tJWsPXIUAAAAAAAAAAAAAYVd740pMxg10w42I5K75xpSZjBrphxjKExMZLIEyWNiYCZLY2SyhMljZLATJY2yWAmSxslgJksbJYCZLGyWEJksbJZAmJgxMBMljZLATExskAZLGyWApXnNN9rK1iPXB5HkedU320nWI9cBQAAAAAAAAAAAABhN33jSkzGDXTDjGcnd840o8xg10w4xlCZLGyWAmJjZLIEyWNksoTJY2SwEyWNksBMljbJYCZLGyWEJksbJZAmSxslgJiYMTATJY2SwAljYmAmJgIApvO6X7aRrEeuDyRSeeUn29PrUetwoAAAAAAAAAAAAAwq75xpR5lBrphxURyt33jOjzKDXTDiWUJksbJYCYmDEyBMljZDKBksbIYAyWNkMAZLBiYCZLGyWRCZLG2SwEyWNksBMTBiYCYmDEwExMGJgIQ2ICqLz2jzim1yPW55IoPPqPOaXXI9bhQAAAAAAAAAAAABhV33jOjzKHXRnERHLXfeNKPModdMOIZQmSxslkCZLGyWUJksbJYCZLGyWAmSxslgJksbJYQMljZDIBksbJYCZLGyWAMljZLAGSxslgDJGxAIQxAXZ3n9FnVJr0etzyRZnGFDndHr0etyqAACAAAAAAAAAADCbv3GlHmMOumHDs5i79xpR5jDrphw0RQmSxslgJksbJZAmSxsllCZLGyWwEyWxslgJksbJYQMlgxMgTJY2SwEyWNiYCZLGyWAMljYmAmIBAAgAD9LK4xoc7o9fCetzyVZC/WFDnlHr4T1qFAAAAAAAAAAAAAGE3feNKPMYNdMOFZzV31frSkzGDXTDhIihEsbJYCZLY2SwEyWNksBMljZLATJY2SwhMljZLATJY2SyAZLGyWAmJgxMBMQMTATExkgAgEwAQAB9FkcYUOeUWvhPWh5KsjjGgzyi18J61CgAAAAAAAAAAAADCbvvGdJmEOumHRX8oIsjD0j2G13SfkLVWtVyZ8je3gS6ZSYlPmRwReEo4ouC9C+D9I6g7j1o/7Dp5vdlHQf8A6CLIw9I9geP4skue9h33A7aProNInd2GBy0vXZ/Tzu7A6D49iyS572CduxZJc97Dv+Bu0saz+nnd0GBu0saz+nnd0BnztyLJLnvYJ23Fklz3sNCwN2jjWf087uhYGrSx7O6ad3QGeO24skue9hDtuLJQ897DRXcZtLHs7pp3dGeWxRwUk+ZIjhlzIpU2OU4pLcUEThbTcN9Lg4PUEQ7biyS572Eu2osmue9h8u7Sskw3aVkovcB9PjqLJrnPYJ2y8muc9h8+7SskxbtKyTA56GVG0nvqyl4UEEa8K0YE14X+Vq9wRL0o+CtrXJmOX4UifeSe6U82KZKd/wBCicKvnxwVMhKJOn8JtXoYnFEvA9qS8r8nl9v1qN2lZJgfv41eIuc9geNHiLnH4btKyTDdpWRYH7eM3iLnfAPGLxFzvgflu0rJMuXHLiah3Jq/6/IBe/3iLnfAN/fQ63wO92BcwrLQpZdXTx0G5zL/AOjMmzoZkESd5wxLc3w/x9RyOBm0sazumnd0Bme/fodb4Bvz6HW+BpuBq0sazumnd0PA1aWNZ3TTu6AzHff0Ov8AAN9LEfP+Bp2Bu0cazunnd0GBu0caz+nnd0BmUNQ4moYZcUUUTUMMML8KKKJ8CSSXC/Yfo1NXA5E1exwxJ+W9i+tP3Glw3HbSTTUVnppppqonJpryNPci8Elq3290o23evvfVRfd7ycO5+1hWc2K34xoL8Lhe/aLgi8t7d4eE9bGL2fcptGXVU0+ZFRxKTUU8yJ74nRRKCCYoryvy/UuBG0AAABAAAAAAAAAAAAAAAAAAAAAAAAfnUqNy5iltQzHBGpbi/wAKjvfot+y/eMSdxSuf+qor/wBU533zTcQAw3AlW8roubO2F4EavltIv5M1/mbeAoxHAhV/OFIvus1/3jwH1XzjS6FM7w20AMUhuIVKv/rGlf3Kbwf9osB1R850+gzO9NsADEncPqfRaVN/GimL/wBCHcPq/nCk0Wav7zcAAw53D6zl1I/rkzl+bFgSruV0XNnL8jcgA6Vc1+SNVY0FVJnT5E2TPjlzZcElRrwJqThjid/1pQL/AIndQAAAAAAAAAAAAAAAAAAAAAD/2Q=="/>
          <p:cNvSpPr>
            <a:spLocks noChangeAspect="1" noChangeArrowheads="1"/>
          </p:cNvSpPr>
          <p:nvPr/>
        </p:nvSpPr>
        <p:spPr bwMode="auto">
          <a:xfrm>
            <a:off x="155575" y="-1790700"/>
            <a:ext cx="6629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data:image/jpeg;base64,/9j/4AAQSkZJRgABAQAAAQABAAD/2wCEAAkGBw0NDA0MDQ0NDAwMDAwMDAwMDA8NDAwMFBEWFhQRFBQYHCggGBolGxQUITEhJik3LjAuFx8zODk4QygtOisBCgoKDgwODwwMDysZFBk3NysrLCwrKywrKyw3LDcrLCssKywrLCssLCssNywrKys3KyssLCwsKywsLCw3LCwrLP/AABEIAKkBKwMBIgACEQEDEQH/xAAcAAADAQADAQEAAAAAAAAAAAAAAQIHBQYIBAP/xABNEAACAAMBCQoJCAgHAQAAAAAAAQIDBAUHERdSU3SUs9ETFCE1VJKTotLTEhUxNEFRYZHhBlVicXOEssEiJTNygYOhwjJCRGSCo8MW/8QAFQEBAQAAAAAAAAAAAAAAAAAAAAH/xAAVEQEBAAAAAAAAAAAAAAAAAAAAEf/aAAwDAQACEQMRAD8A3EAAAAAA6j8rroNFY9RBTVMmrmRxyYZ6ip4JMUCgcUUKT8KZC79+B+g+GbdTo4Jbmx0NpQS0r/hOCjfBwcN5T7/pR0O7zxvTe2gk6+ccM7JpchL5pRpSuzWRka9fXJk/lMLV2Sx8StX8iDtmYuyqbIwe5idlU2Rg/qBqKuw2N6qxfd4e0Urr9i+urX3f4mVuy6bIw/12i8VU2Rh98W0DV8L1i41Voz2hhesTHqdGi2mTOyqbJQ++LaS7KpskvfFtA1vC9YmPU6NEPC7YmUqdGjMidl02SXOi2kuy6fJLnRbSDX8LtiZSo0WMMLtiZWo0WMx52XT5Nc6PaJ2ZT5PrR7SjY8Llh5Wo0WYPC3YeWn6LN2GMuzKfJ9ePaS7Mp8n149oG0YW7Dy8/RJuwMLlhconaJO2GKuzZGT68e0Ts2Rk+vHtA2vC5YPKJ2hz+yPC3YPKZ2h1HZMRdnSMTrx7SXZ8jE68e0DcMLlgcpnaFU9geFuwOVTdCqewYa7Pk4nXj2kugk4nXi2hG54XLA5VO0Gq7A8Ldgcrm6FV9gwp0MnE60W0l0UrF60W0K3fC3YHK5ug1fYDC3YHK5ug1fYMHdFKxetFtE6OVi9aLaQb1hYsDlczQ6rsBhYsHlU3Q6nsGCb0l4vWi2kull4vWi2lRvuFmweVTdDqewGFiweVTdDqeyYDvaXi9aLaJ08GL1otpFb/DdYsFtLfU3h4PM6nsneDyFFAoZkChV5Nw+lv0nr0AAAAAAAAAAAAAAwi71xvS5hJ180+Jn3XeuNqTMZWvmnwMoQgEQDJY2SwExMbJYCZLGyWAmSxslgJktjZLZQmSxslsBMljZLATEwZLCBksbJZAmSxslgJiYMTATJY2JgfjH+2lL6UH4j1yeRX+3k/vy/xnroKAAAAAAAAAAAAAMJu98a0mYy9dMOPZyN3vjWkzGXrphx0RQmJgxMgTJY2SAMljZLATJY2SwE2SxsllCZLGyWAmSxslgJksbJYCZLGyWRCYmNksBMljZLATEwYmAmJgxMD8l5xI/fl/jPXR5Gg85p/tJWsPXIUAAAAAAAAAAAAAYVd740pMxg10w42I5K75xpSZjBrphxjKExMZLIEyWNiYCZLY2SyhMljZLATJY2yWAmSxslgJksbJYCZLGyWEJksbJZAmJgxMBMljZLATExskAZLGyWApXnNN9rK1iPXB5HkedU320nWI9cBQAAAAAAAAAAAABhN33jSkzGDXTDjGcnd840o8xg10w4xlCZLGyWAmJjZLIEyWNksoTJY2SwEyWNksBMljbJYCZLGyWEJksbJZAmSxslgJiYMTATJY2SwAljYmAmJgIApvO6X7aRrEeuDyRSeeUn29PrUetwoAAAAAAAAAAAAAwq75xpR5lBrphxURyt33jOjzKDXTDiWUJksbJYCYmDEyBMljZDKBksbIYAyWNkMAZLBiYCZLGyWRCZLG2SwEyWNksBMTBiYCYmDEwExMGJgIQ2ICqLz2jzim1yPW55IoPPqPOaXXI9bhQAAAAAAAAAAAABhV33jOjzKHXRnERHLXfeNKPModdMOIZQmSxslkCZLGyWUJksbJYCZLGyWAmSxslgJksbJYQMljZDIBksbJYCZLGyWAMljZLAGSxslgDJGxAIQxAXZ3n9FnVJr0etzyRZnGFDndHr0etyqAACAAAAAAAAAADCbv3GlHmMOumHDs5i79xpR5jDrphw0RQmSxslgJksbJZAmSxsllCZLGyWwEyWxslgJksbJYQMlgxMgTJY2SwEyWNiYCZLGyWAMljYmAmIBAAgAD9LK4xoc7o9fCetzyVZC/WFDnlHr4T1qFAAAAAAAAAAAAAGE3feNKPMYNdMOFZzV31frSkzGDXTDhIihEsbJYCZLY2SwEyWNksBMljZLATJY2SwhMljZLATJY2SyAZLGyWAmJgxMBMQMTATExkgAgEwAQAB9FkcYUOeUWvhPWh5KsjjGgzyi18J61CgAAAAAAAAAAAADCbvvGdJmEOumHRX8oIsjD0j2G13SfkLVWtVyZ8je3gS6ZSYlPmRwReEo4ouC9C+D9I6g7j1o/7Dp5vdlHQf8A6CLIw9I9geP4skue9h33A7aProNInd2GBy0vXZ/Tzu7A6D49iyS572CduxZJc97Dv+Bu0saz+nnd0GBu0saz+nnd0BnztyLJLnvYJ23Fklz3sNCwN2jjWf087uhYGrSx7O6ad3QGeO24skue9hDtuLJQ897DRXcZtLHs7pp3dGeWxRwUk+ZIjhlzIpU2OU4pLcUEThbTcN9Lg4PUEQ7biyS572Eu2osmue9h8u7Sskw3aVkovcB9PjqLJrnPYJ2y8muc9h8+7SskxbtKyTA56GVG0nvqyl4UEEa8K0YE14X+Vq9wRL0o+CtrXJmOX4UifeSe6U82KZKd/wBCicKvnxwVMhKJOn8JtXoYnFEvA9qS8r8nl9v1qN2lZJgfv41eIuc9geNHiLnH4btKyTDdpWRYH7eM3iLnfAPGLxFzvgflu0rJMuXHLiah3Jq/6/IBe/3iLnfAN/fQ63wO92BcwrLQpZdXTx0G5zL/AOjMmzoZkESd5wxLc3w/x9RyOBm0sazumnd0Bme/fodb4Bvz6HW+BpuBq0sazumnd0PA1aWNZ3TTu6AzHff0Ov8AAN9LEfP+Bp2Bu0cazunnd0GBu0caz+nnd0BmUNQ4moYZcUUUTUMMML8KKKJ8CSSXC/Yfo1NXA5E1exwxJ+W9i+tP3Glw3HbSTTUVnppppqonJpryNPci8Elq3290o23evvfVRfd7ycO5+1hWc2K34xoL8Lhe/aLgi8t7d4eE9bGL2fcptGXVU0+ZFRxKTUU8yJ74nRRKCCYoryvy/UuBG0AAABAAAAAAAAAAAAAAAAAAAAAAAAfnUqNy5iltQzHBGpbi/wAKjvfot+y/eMSdxSuf+qor/wBU533zTcQAw3AlW8roubO2F4EavltIv5M1/mbeAoxHAhV/OFIvus1/3jwH1XzjS6FM7w20AMUhuIVKv/rGlf3Kbwf9osB1R850+gzO9NsADEncPqfRaVN/GimL/wBCHcPq/nCk0Wav7zcAAw53D6zl1I/rkzl+bFgSruV0XNnL8jcgA6Vc1+SNVY0FVJnT5E2TPjlzZcElRrwJqThjid/1pQL/AIndQAAAAAAAAAAAAAAAAAAAAAD/2Q=="/>
          <p:cNvSpPr>
            <a:spLocks noChangeAspect="1" noChangeArrowheads="1"/>
          </p:cNvSpPr>
          <p:nvPr/>
        </p:nvSpPr>
        <p:spPr bwMode="auto">
          <a:xfrm>
            <a:off x="307975" y="-1638300"/>
            <a:ext cx="6629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data:image/jpeg;base64,/9j/4AAQSkZJRgABAQAAAQABAAD/2wCEAAkGBw0NDA0MDQ0NDAwMDAwMDAwMDA8NDAwMFBEWFhQRFBQYHCggGBolGxQUITEhJik3LjAuFx8zODk4QygtOisBCgoKDgwODwwMDysZFBk3NysrLCwrKywrKyw3LDcrLCssKywrLCssLCssNywrKys3KyssLCwsKywsLCw3LCwrLP/AABEIAKkBKwMBIgACEQEDEQH/xAAcAAADAQADAQEAAAAAAAAAAAAAAQIHBQYIBAP/xABNEAACAAMBCQoJCAgHAQAAAAAAAQIDBAUHERdSU3SUs9ETFCE1VJKTotLTEhUxNEFRYZHhBlVicXOEssEiJTNygYOhwjJCRGSCo8MW/8QAFQEBAQAAAAAAAAAAAAAAAAAAAAH/xAAVEQEBAAAAAAAAAAAAAAAAAAAAEf/aAAwDAQACEQMRAD8A3EAAAAAA6j8rroNFY9RBTVMmrmRxyYZ6ip4JMUCgcUUKT8KZC79+B+g+GbdTo4Jbmx0NpQS0r/hOCjfBwcN5T7/pR0O7zxvTe2gk6+ccM7JpchL5pRpSuzWRka9fXJk/lMLV2Sx8StX8iDtmYuyqbIwe5idlU2Rg/qBqKuw2N6qxfd4e0Urr9i+urX3f4mVuy6bIw/12i8VU2Rh98W0DV8L1i41Voz2hhesTHqdGi2mTOyqbJQ++LaS7KpskvfFtA1vC9YmPU6NEPC7YmUqdGjMidl02SXOi2kuy6fJLnRbSDX8LtiZSo0WMMLtiZWo0WMx52XT5Nc6PaJ2ZT5PrR7SjY8Llh5Wo0WYPC3YeWn6LN2GMuzKfJ9ePaS7Mp8n149oG0YW7Dy8/RJuwMLlhconaJO2GKuzZGT68e0Ts2Rk+vHtA2vC5YPKJ2hz+yPC3YPKZ2h1HZMRdnSMTrx7SXZ8jE68e0DcMLlgcpnaFU9geFuwOVTdCqewYa7Pk4nXj2kugk4nXi2hG54XLA5VO0Gq7A8Ldgcrm6FV9gwp0MnE60W0l0UrF60W0K3fC3YHK5ug1fYDC3YHK5ug1fYMHdFKxetFtE6OVi9aLaQb1hYsDlczQ6rsBhYsHlU3Q6nsGCb0l4vWi2kull4vWi2lRvuFmweVTdDqewGFiweVTdDqeyYDvaXi9aLaJ08GL1otpFb/DdYsFtLfU3h4PM6nsneDyFFAoZkChV5Nw+lv0nr0AAAAAAAAAAAAAAwi71xvS5hJ180+Jn3XeuNqTMZWvmnwMoQgEQDJY2SwExMbJYCZLGyWAmSxslgJktjZLZQmSxslsBMljZLATEwZLCBksbJZAmSxslgJiYMTATJY2JgfjH+2lL6UH4j1yeRX+3k/vy/xnroKAAAAAAAAAAAAAMJu98a0mYy9dMOPZyN3vjWkzGXrphx0RQmJgxMgTJY2SAMljZLATJY2SwE2SxsllCZLGyWAmSxslgJksbJYCZLGyWRCYmNksBMljZLATEwYmAmJgxMD8l5xI/fl/jPXR5Gg85p/tJWsPXIUAAAAAAAAAAAAAYVd740pMxg10w42I5K75xpSZjBrphxjKExMZLIEyWNiYCZLY2SyhMljZLATJY2yWAmSxslgJksbJYCZLGyWEJksbJZAmJgxMBMljZLATExskAZLGyWApXnNN9rK1iPXB5HkedU320nWI9cBQAAAAAAAAAAAABhN33jSkzGDXTDjGcnd840o8xg10w4xlCZLGyWAmJjZLIEyWNksoTJY2SwEyWNksBMljbJYCZLGyWEJksbJZAmSxslgJiYMTATJY2SwAljYmAmJgIApvO6X7aRrEeuDyRSeeUn29PrUetwoAAAAAAAAAAAAAwq75xpR5lBrphxURyt33jOjzKDXTDiWUJksbJYCYmDEyBMljZDKBksbIYAyWNkMAZLBiYCZLGyWRCZLG2SwEyWNksBMTBiYCYmDEwExMGJgIQ2ICqLz2jzim1yPW55IoPPqPOaXXI9bhQAAAAAAAAAAAABhV33jOjzKHXRnERHLXfeNKPModdMOIZQmSxslkCZLGyWUJksbJYCZLGyWAmSxslgJksbJYQMljZDIBksbJYCZLGyWAMljZLAGSxslgDJGxAIQxAXZ3n9FnVJr0etzyRZnGFDndHr0etyqAACAAAAAAAAAADCbv3GlHmMOumHDs5i79xpR5jDrphw0RQmSxslgJksbJZAmSxsllCZLGyWwEyWxslgJksbJYQMlgxMgTJY2SwEyWNiYCZLGyWAMljYmAmIBAAgAD9LK4xoc7o9fCetzyVZC/WFDnlHr4T1qFAAAAAAAAAAAAAGE3feNKPMYNdMOFZzV31frSkzGDXTDhIihEsbJYCZLY2SwEyWNksBMljZLATJY2SwhMljZLATJY2SyAZLGyWAmJgxMBMQMTATExkgAgEwAQAB9FkcYUOeUWvhPWh5KsjjGgzyi18J61CgAAAAAAAAAAAADCbvvGdJmEOumHRX8oIsjD0j2G13SfkLVWtVyZ8je3gS6ZSYlPmRwReEo4ouC9C+D9I6g7j1o/7Dp5vdlHQf8A6CLIw9I9geP4skue9h33A7aProNInd2GBy0vXZ/Tzu7A6D49iyS572CduxZJc97Dv+Bu0saz+nnd0GBu0saz+nnd0BnztyLJLnvYJ23Fklz3sNCwN2jjWf087uhYGrSx7O6ad3QGeO24skue9hDtuLJQ897DRXcZtLHs7pp3dGeWxRwUk+ZIjhlzIpU2OU4pLcUEThbTcN9Lg4PUEQ7biyS572Eu2osmue9h8u7Sskw3aVkovcB9PjqLJrnPYJ2y8muc9h8+7SskxbtKyTA56GVG0nvqyl4UEEa8K0YE14X+Vq9wRL0o+CtrXJmOX4UifeSe6U82KZKd/wBCicKvnxwVMhKJOn8JtXoYnFEvA9qS8r8nl9v1qN2lZJgfv41eIuc9geNHiLnH4btKyTDdpWRYH7eM3iLnfAPGLxFzvgflu0rJMuXHLiah3Jq/6/IBe/3iLnfAN/fQ63wO92BcwrLQpZdXTx0G5zL/AOjMmzoZkESd5wxLc3w/x9RyOBm0sazumnd0Bme/fodb4Bvz6HW+BpuBq0sazumnd0PA1aWNZ3TTu6AzHff0Ov8AAN9LEfP+Bp2Bu0cazunnd0GBu0caz+nnd0BmUNQ4moYZcUUUTUMMML8KKKJ8CSSXC/Yfo1NXA5E1exwxJ+W9i+tP3Glw3HbSTTUVnppppqonJpryNPci8Elq3290o23evvfVRfd7ycO5+1hWc2K34xoL8Lhe/aLgi8t7d4eE9bGL2fcptGXVU0+ZFRxKTUU8yJ74nRRKCCYoryvy/UuBG0AAABAAAAAAAAAAAAAAAAAAAAAAAAfnUqNy5iltQzHBGpbi/wAKjvfot+y/eMSdxSuf+qor/wBU533zTcQAw3AlW8roubO2F4EavltIv5M1/mbeAoxHAhV/OFIvus1/3jwH1XzjS6FM7w20AMUhuIVKv/rGlf3Kbwf9osB1R850+gzO9NsADEncPqfRaVN/GimL/wBCHcPq/nCk0Wav7zcAAw53D6zl1I/rkzl+bFgSruV0XNnL8jcgA6Vc1+SNVY0FVJnT5E2TPjlzZcElRrwJqThjid/1pQL/AIndQAAAAAAAAAAAAAAAAAAAAAD/2Q=="/>
          <p:cNvSpPr>
            <a:spLocks noChangeAspect="1" noChangeArrowheads="1"/>
          </p:cNvSpPr>
          <p:nvPr/>
        </p:nvSpPr>
        <p:spPr bwMode="auto">
          <a:xfrm>
            <a:off x="460375" y="-1485900"/>
            <a:ext cx="6629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lowchart: Magnetic Disk 7">
            <a:hlinkClick r:id="rId4" action="ppaction://hlinksldjump"/>
          </p:cNvPr>
          <p:cNvSpPr/>
          <p:nvPr/>
        </p:nvSpPr>
        <p:spPr>
          <a:xfrm>
            <a:off x="68580" y="197708"/>
            <a:ext cx="1594583" cy="365000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Tongue Bacteria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Flowchart: Magnetic Disk 10">
            <a:hlinkClick r:id="rId5" action="ppaction://hlinksldjump"/>
          </p:cNvPr>
          <p:cNvSpPr/>
          <p:nvPr/>
        </p:nvSpPr>
        <p:spPr>
          <a:xfrm>
            <a:off x="68580" y="625600"/>
            <a:ext cx="1594583" cy="36500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Staphylococcus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Flowchart: Magnetic Disk 11">
            <a:hlinkClick r:id="rId6" action="ppaction://hlinksldjump"/>
          </p:cNvPr>
          <p:cNvSpPr/>
          <p:nvPr/>
        </p:nvSpPr>
        <p:spPr>
          <a:xfrm>
            <a:off x="68580" y="1053492"/>
            <a:ext cx="1594583" cy="365000"/>
          </a:xfrm>
          <a:prstGeom prst="flowChartMagneticDisk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Avian Flu Virus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9" name="Picture 2" descr="Ultra high resolution field emission scanning electron microscope (CFE-SEM) with high performance stage SU8040 Hitachi High-Technologies Euro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81" t="43447" r="74734" b="52217"/>
          <a:stretch/>
        </p:blipFill>
        <p:spPr bwMode="auto">
          <a:xfrm>
            <a:off x="1307368" y="2978664"/>
            <a:ext cx="574431" cy="29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066800" y="2776538"/>
            <a:ext cx="838200" cy="27146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016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Magnify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66791" y="80962"/>
            <a:ext cx="5340351" cy="30466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Choose one of the specimens provided on the left to load into the electron microscope.</a:t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Once viewing the specimen you can magnify the image by clicking on the yellow MAGNIFY button on the scope.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6937375" y="5867400"/>
            <a:ext cx="2069767" cy="9144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EXERCISE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95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FF"/>
            </a:gs>
            <a:gs pos="50000">
              <a:srgbClr val="0070C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ltra high resolution field emission scanning electron microscope (CFE-SEM) with high performance stage SU8040 Hitachi High-Technologies Europ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27"/>
            <a:ext cx="7284513" cy="687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Sharp biggest LED TV in America"/>
          <p:cNvSpPr>
            <a:spLocks noChangeAspect="1" noChangeArrowheads="1"/>
          </p:cNvSpPr>
          <p:nvPr/>
        </p:nvSpPr>
        <p:spPr bwMode="auto">
          <a:xfrm>
            <a:off x="155575" y="-1995488"/>
            <a:ext cx="7381875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Sharp biggest LED TV in America"/>
          <p:cNvSpPr>
            <a:spLocks noChangeAspect="1" noChangeArrowheads="1"/>
          </p:cNvSpPr>
          <p:nvPr/>
        </p:nvSpPr>
        <p:spPr bwMode="auto">
          <a:xfrm>
            <a:off x="307975" y="-1843088"/>
            <a:ext cx="7381875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data:image/jpeg;base64,/9j/4AAQSkZJRgABAQAAAQABAAD/2wCEAAkGBw0NDA0MDQ0NDAwMDAwMDAwMDA8NDAwMFBEWFhQRFBQYHCggGBolGxQUITEhJik3LjAuFx8zODk4QygtOisBCgoKDgwODwwMDysZFBk3NysrLCwrKywrKyw3LDcrLCssKywrLCssLCssNywrKys3KyssLCwsKywsLCw3LCwrLP/AABEIAKkBKwMBIgACEQEDEQH/xAAcAAADAQADAQEAAAAAAAAAAAAAAQIHBQYIBAP/xABNEAACAAMBCQoJCAgHAQAAAAAAAQIDBAUHERdSU3SUs9ETFCE1VJKTotLTEhUxNEFRYZHhBlVicXOEssEiJTNygYOhwjJCRGSCo8MW/8QAFQEBAQAAAAAAAAAAAAAAAAAAAAH/xAAVEQEBAAAAAAAAAAAAAAAAAAAAEf/aAAwDAQACEQMRAD8A3EAAAAAA6j8rroNFY9RBTVMmrmRxyYZ6ip4JMUCgcUUKT8KZC79+B+g+GbdTo4Jbmx0NpQS0r/hOCjfBwcN5T7/pR0O7zxvTe2gk6+ccM7JpchL5pRpSuzWRka9fXJk/lMLV2Sx8StX8iDtmYuyqbIwe5idlU2Rg/qBqKuw2N6qxfd4e0Urr9i+urX3f4mVuy6bIw/12i8VU2Rh98W0DV8L1i41Voz2hhesTHqdGi2mTOyqbJQ++LaS7KpskvfFtA1vC9YmPU6NEPC7YmUqdGjMidl02SXOi2kuy6fJLnRbSDX8LtiZSo0WMMLtiZWo0WMx52XT5Nc6PaJ2ZT5PrR7SjY8Llh5Wo0WYPC3YeWn6LN2GMuzKfJ9ePaS7Mp8n149oG0YW7Dy8/RJuwMLlhconaJO2GKuzZGT68e0Ts2Rk+vHtA2vC5YPKJ2hz+yPC3YPKZ2h1HZMRdnSMTrx7SXZ8jE68e0DcMLlgcpnaFU9geFuwOVTdCqewYa7Pk4nXj2kugk4nXi2hG54XLA5VO0Gq7A8Ldgcrm6FV9gwp0MnE60W0l0UrF60W0K3fC3YHK5ug1fYDC3YHK5ug1fYMHdFKxetFtE6OVi9aLaQb1hYsDlczQ6rsBhYsHlU3Q6nsGCb0l4vWi2kull4vWi2lRvuFmweVTdDqewGFiweVTdDqeyYDvaXi9aLaJ08GL1otpFb/DdYsFtLfU3h4PM6nsneDyFFAoZkChV5Nw+lv0nr0AAAAAAAAAAAAAAwi71xvS5hJ180+Jn3XeuNqTMZWvmnwMoQgEQDJY2SwExMbJYCZLGyWAmSxslgJktjZLZQmSxslsBMljZLATEwZLCBksbJZAmSxslgJiYMTATJY2JgfjH+2lL6UH4j1yeRX+3k/vy/xnroKAAAAAAAAAAAAAMJu98a0mYy9dMOPZyN3vjWkzGXrphx0RQmJgxMgTJY2SAMljZLATJY2SwE2SxsllCZLGyWAmSxslgJksbJYCZLGyWRCYmNksBMljZLATEwYmAmJgxMD8l5xI/fl/jPXR5Gg85p/tJWsPXIUAAAAAAAAAAAAAYVd740pMxg10w42I5K75xpSZjBrphxjKExMZLIEyWNiYCZLY2SyhMljZLATJY2yWAmSxslgJksbJYCZLGyWEJksbJZAmJgxMBMljZLATExskAZLGyWApXnNN9rK1iPXB5HkedU320nWI9cBQAAAAAAAAAAAABhN33jSkzGDXTDjGcnd840o8xg10w4xlCZLGyWAmJjZLIEyWNksoTJY2SwEyWNksBMljbJYCZLGyWEJksbJZAmSxslgJiYMTATJY2SwAljYmAmJgIApvO6X7aRrEeuDyRSeeUn29PrUetwoAAAAAAAAAAAAAwq75xpR5lBrphxURyt33jOjzKDXTDiWUJksbJYCYmDEyBMljZDKBksbIYAyWNkMAZLBiYCZLGyWRCZLG2SwEyWNksBMTBiYCYmDEwExMGJgIQ2ICqLz2jzim1yPW55IoPPqPOaXXI9bhQAAAAAAAAAAAABhV33jOjzKHXRnERHLXfeNKPModdMOIZQmSxslkCZLGyWUJksbJYCZLGyWAmSxslgJksbJYQMljZDIBksbJYCZLGyWAMljZLAGSxslgDJGxAIQxAXZ3n9FnVJr0etzyRZnGFDndHr0etyqAACAAAAAAAAAADCbv3GlHmMOumHDs5i79xpR5jDrphw0RQmSxslgJksbJZAmSxsllCZLGyWwEyWxslgJksbJYQMlgxMgTJY2SwEyWNiYCZLGyWAMljYmAmIBAAgAD9LK4xoc7o9fCetzyVZC/WFDnlHr4T1qFAAAAAAAAAAAAAGE3feNKPMYNdMOFZzV31frSkzGDXTDhIihEsbJYCZLY2SwEyWNksBMljZLATJY2SwhMljZLATJY2SyAZLGyWAmJgxMBMQMTATExkgAgEwAQAB9FkcYUOeUWvhPWh5KsjjGgzyi18J61CgAAAAAAAAAAAADCbvvGdJmEOumHRX8oIsjD0j2G13SfkLVWtVyZ8je3gS6ZSYlPmRwReEo4ouC9C+D9I6g7j1o/7Dp5vdlHQf8A6CLIw9I9geP4skue9h33A7aProNInd2GBy0vXZ/Tzu7A6D49iyS572CduxZJc97Dv+Bu0saz+nnd0GBu0saz+nnd0BnztyLJLnvYJ23Fklz3sNCwN2jjWf087uhYGrSx7O6ad3QGeO24skue9hDtuLJQ897DRXcZtLHs7pp3dGeWxRwUk+ZIjhlzIpU2OU4pLcUEThbTcN9Lg4PUEQ7biyS572Eu2osmue9h8u7Sskw3aVkovcB9PjqLJrnPYJ2y8muc9h8+7SskxbtKyTA56GVG0nvqyl4UEEa8K0YE14X+Vq9wRL0o+CtrXJmOX4UifeSe6U82KZKd/wBCicKvnxwVMhKJOn8JtXoYnFEvA9qS8r8nl9v1qN2lZJgfv41eIuc9geNHiLnH4btKyTDdpWRYH7eM3iLnfAPGLxFzvgflu0rJMuXHLiah3Jq/6/IBe/3iLnfAN/fQ63wO92BcwrLQpZdXTx0G5zL/AOjMmzoZkESd5wxLc3w/x9RyOBm0sazumnd0Bme/fodb4Bvz6HW+BpuBq0sazumnd0PA1aWNZ3TTu6AzHff0Ov8AAN9LEfP+Bp2Bu0cazunnd0GBu0caz+nnd0BmUNQ4moYZcUUUTUMMML8KKKJ8CSSXC/Yfo1NXA5E1exwxJ+W9i+tP3Glw3HbSTTUVnppppqonJpryNPci8Elq3290o23evvfVRfd7ycO5+1hWc2K34xoL8Lhe/aLgi8t7d4eE9bGL2fcptGXVU0+ZFRxKTUU8yJ74nRRKCCYoryvy/UuBG0AAABAAAAAAAAAAAAAAAAAAAAAAAAfnUqNy5iltQzHBGpbi/wAKjvfot+y/eMSdxSuf+qor/wBU533zTcQAw3AlW8roubO2F4EavltIv5M1/mbeAoxHAhV/OFIvus1/3jwH1XzjS6FM7w20AMUhuIVKv/rGlf3Kbwf9osB1R850+gzO9NsADEncPqfRaVN/GimL/wBCHcPq/nCk0Wav7zcAAw53D6zl1I/rkzl+bFgSruV0XNnL8jcgA6Vc1+SNVY0FVJnT5E2TPjlzZcElRrwJqThjid/1pQL/AIndQAAAAAAAAAAAAAAAAAAAAAD/2Q=="/>
          <p:cNvSpPr>
            <a:spLocks noChangeAspect="1" noChangeArrowheads="1"/>
          </p:cNvSpPr>
          <p:nvPr/>
        </p:nvSpPr>
        <p:spPr bwMode="auto">
          <a:xfrm>
            <a:off x="155575" y="-1790700"/>
            <a:ext cx="6629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data:image/jpeg;base64,/9j/4AAQSkZJRgABAQAAAQABAAD/2wCEAAkGBw0NDA0MDQ0NDAwMDAwMDAwMDA8NDAwMFBEWFhQRFBQYHCggGBolGxQUITEhJik3LjAuFx8zODk4QygtOisBCgoKDgwODwwMDysZFBk3NysrLCwrKywrKyw3LDcrLCssKywrLCssLCssNywrKys3KyssLCwsKywsLCw3LCwrLP/AABEIAKkBKwMBIgACEQEDEQH/xAAcAAADAQADAQEAAAAAAAAAAAAAAQIHBQYIBAP/xABNEAACAAMBCQoJCAgHAQAAAAAAAQIDBAUHERdSU3SUs9ETFCE1VJKTotLTEhUxNEFRYZHhBlVicXOEssEiJTNygYOhwjJCRGSCo8MW/8QAFQEBAQAAAAAAAAAAAAAAAAAAAAH/xAAVEQEBAAAAAAAAAAAAAAAAAAAAEf/aAAwDAQACEQMRAD8A3EAAAAAA6j8rroNFY9RBTVMmrmRxyYZ6ip4JMUCgcUUKT8KZC79+B+g+GbdTo4Jbmx0NpQS0r/hOCjfBwcN5T7/pR0O7zxvTe2gk6+ccM7JpchL5pRpSuzWRka9fXJk/lMLV2Sx8StX8iDtmYuyqbIwe5idlU2Rg/qBqKuw2N6qxfd4e0Urr9i+urX3f4mVuy6bIw/12i8VU2Rh98W0DV8L1i41Voz2hhesTHqdGi2mTOyqbJQ++LaS7KpskvfFtA1vC9YmPU6NEPC7YmUqdGjMidl02SXOi2kuy6fJLnRbSDX8LtiZSo0WMMLtiZWo0WMx52XT5Nc6PaJ2ZT5PrR7SjY8Llh5Wo0WYPC3YeWn6LN2GMuzKfJ9ePaS7Mp8n149oG0YW7Dy8/RJuwMLlhconaJO2GKuzZGT68e0Ts2Rk+vHtA2vC5YPKJ2hz+yPC3YPKZ2h1HZMRdnSMTrx7SXZ8jE68e0DcMLlgcpnaFU9geFuwOVTdCqewYa7Pk4nXj2kugk4nXi2hG54XLA5VO0Gq7A8Ldgcrm6FV9gwp0MnE60W0l0UrF60W0K3fC3YHK5ug1fYDC3YHK5ug1fYMHdFKxetFtE6OVi9aLaQb1hYsDlczQ6rsBhYsHlU3Q6nsGCb0l4vWi2kull4vWi2lRvuFmweVTdDqewGFiweVTdDqeyYDvaXi9aLaJ08GL1otpFb/DdYsFtLfU3h4PM6nsneDyFFAoZkChV5Nw+lv0nr0AAAAAAAAAAAAAAwi71xvS5hJ180+Jn3XeuNqTMZWvmnwMoQgEQDJY2SwExMbJYCZLGyWAmSxslgJktjZLZQmSxslsBMljZLATEwZLCBksbJZAmSxslgJiYMTATJY2JgfjH+2lL6UH4j1yeRX+3k/vy/xnroKAAAAAAAAAAAAAMJu98a0mYy9dMOPZyN3vjWkzGXrphx0RQmJgxMgTJY2SAMljZLATJY2SwE2SxsllCZLGyWAmSxslgJksbJYCZLGyWRCYmNksBMljZLATEwYmAmJgxMD8l5xI/fl/jPXR5Gg85p/tJWsPXIUAAAAAAAAAAAAAYVd740pMxg10w42I5K75xpSZjBrphxjKExMZLIEyWNiYCZLY2SyhMljZLATJY2yWAmSxslgJksbJYCZLGyWEJksbJZAmJgxMBMljZLATExskAZLGyWApXnNN9rK1iPXB5HkedU320nWI9cBQAAAAAAAAAAAABhN33jSkzGDXTDjGcnd840o8xg10w4xlCZLGyWAmJjZLIEyWNksoTJY2SwEyWNksBMljbJYCZLGyWEJksbJZAmSxslgJiYMTATJY2SwAljYmAmJgIApvO6X7aRrEeuDyRSeeUn29PrUetwoAAAAAAAAAAAAAwq75xpR5lBrphxURyt33jOjzKDXTDiWUJksbJYCYmDEyBMljZDKBksbIYAyWNkMAZLBiYCZLGyWRCZLG2SwEyWNksBMTBiYCYmDEwExMGJgIQ2ICqLz2jzim1yPW55IoPPqPOaXXI9bhQAAAAAAAAAAAABhV33jOjzKHXRnERHLXfeNKPModdMOIZQmSxslkCZLGyWUJksbJYCZLGyWAmSxslgJksbJYQMljZDIBksbJYCZLGyWAMljZLAGSxslgDJGxAIQxAXZ3n9FnVJr0etzyRZnGFDndHr0etyqAACAAAAAAAAAADCbv3GlHmMOumHDs5i79xpR5jDrphw0RQmSxslgJksbJZAmSxsllCZLGyWwEyWxslgJksbJYQMlgxMgTJY2SwEyWNiYCZLGyWAMljYmAmIBAAgAD9LK4xoc7o9fCetzyVZC/WFDnlHr4T1qFAAAAAAAAAAAAAGE3feNKPMYNdMOFZzV31frSkzGDXTDhIihEsbJYCZLY2SwEyWNksBMljZLATJY2SwhMljZLATJY2SyAZLGyWAmJgxMBMQMTATExkgAgEwAQAB9FkcYUOeUWvhPWh5KsjjGgzyi18J61CgAAAAAAAAAAAADCbvvGdJmEOumHRX8oIsjD0j2G13SfkLVWtVyZ8je3gS6ZSYlPmRwReEo4ouC9C+D9I6g7j1o/7Dp5vdlHQf8A6CLIw9I9geP4skue9h33A7aProNInd2GBy0vXZ/Tzu7A6D49iyS572CduxZJc97Dv+Bu0saz+nnd0GBu0saz+nnd0BnztyLJLnvYJ23Fklz3sNCwN2jjWf087uhYGrSx7O6ad3QGeO24skue9hDtuLJQ897DRXcZtLHs7pp3dGeWxRwUk+ZIjhlzIpU2OU4pLcUEThbTcN9Lg4PUEQ7biyS572Eu2osmue9h8u7Sskw3aVkovcB9PjqLJrnPYJ2y8muc9h8+7SskxbtKyTA56GVG0nvqyl4UEEa8K0YE14X+Vq9wRL0o+CtrXJmOX4UifeSe6U82KZKd/wBCicKvnxwVMhKJOn8JtXoYnFEvA9qS8r8nl9v1qN2lZJgfv41eIuc9geNHiLnH4btKyTDdpWRYH7eM3iLnfAPGLxFzvgflu0rJMuXHLiah3Jq/6/IBe/3iLnfAN/fQ63wO92BcwrLQpZdXTx0G5zL/AOjMmzoZkESd5wxLc3w/x9RyOBm0sazumnd0Bme/fodb4Bvz6HW+BpuBq0sazumnd0PA1aWNZ3TTu6AzHff0Ov8AAN9LEfP+Bp2Bu0cazunnd0GBu0caz+nnd0BmUNQ4moYZcUUUTUMMML8KKKJ8CSSXC/Yfo1NXA5E1exwxJ+W9i+tP3Glw3HbSTTUVnppppqonJpryNPci8Elq3290o23evvfVRfd7ycO5+1hWc2K34xoL8Lhe/aLgi8t7d4eE9bGL2fcptGXVU0+ZFRxKTUU8yJ74nRRKCCYoryvy/UuBG0AAABAAAAAAAAAAAAAAAAAAAAAAAAfnUqNy5iltQzHBGpbi/wAKjvfot+y/eMSdxSuf+qor/wBU533zTcQAw3AlW8roubO2F4EavltIv5M1/mbeAoxHAhV/OFIvus1/3jwH1XzjS6FM7w20AMUhuIVKv/rGlf3Kbwf9osB1R850+gzO9NsADEncPqfRaVN/GimL/wBCHcPq/nCk0Wav7zcAAw53D6zl1I/rkzl+bFgSruV0XNnL8jcgA6Vc1+SNVY0FVJnT5E2TPjlzZcElRrwJqThjid/1pQL/AIndQAAAAAAAAAAAAAAAAAAAAAD/2Q=="/>
          <p:cNvSpPr>
            <a:spLocks noChangeAspect="1" noChangeArrowheads="1"/>
          </p:cNvSpPr>
          <p:nvPr/>
        </p:nvSpPr>
        <p:spPr bwMode="auto">
          <a:xfrm>
            <a:off x="307975" y="-1638300"/>
            <a:ext cx="6629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data:image/jpeg;base64,/9j/4AAQSkZJRgABAQAAAQABAAD/2wCEAAkGBw0NDA0MDQ0NDAwMDAwMDAwMDA8NDAwMFBEWFhQRFBQYHCggGBolGxQUITEhJik3LjAuFx8zODk4QygtOisBCgoKDgwODwwMDysZFBk3NysrLCwrKywrKyw3LDcrLCssKywrLCssLCssNywrKys3KyssLCwsKywsLCw3LCwrLP/AABEIAKkBKwMBIgACEQEDEQH/xAAcAAADAQADAQEAAAAAAAAAAAAAAQIHBQYIBAP/xABNEAACAAMBCQoJCAgHAQAAAAAAAQIDBAUHERdSU3SUs9ETFCE1VJKTotLTEhUxNEFRYZHhBlVicXOEssEiJTNygYOhwjJCRGSCo8MW/8QAFQEBAQAAAAAAAAAAAAAAAAAAAAH/xAAVEQEBAAAAAAAAAAAAAAAAAAAAEf/aAAwDAQACEQMRAD8A3EAAAAAA6j8rroNFY9RBTVMmrmRxyYZ6ip4JMUCgcUUKT8KZC79+B+g+GbdTo4Jbmx0NpQS0r/hOCjfBwcN5T7/pR0O7zxvTe2gk6+ccM7JpchL5pRpSuzWRka9fXJk/lMLV2Sx8StX8iDtmYuyqbIwe5idlU2Rg/qBqKuw2N6qxfd4e0Urr9i+urX3f4mVuy6bIw/12i8VU2Rh98W0DV8L1i41Voz2hhesTHqdGi2mTOyqbJQ++LaS7KpskvfFtA1vC9YmPU6NEPC7YmUqdGjMidl02SXOi2kuy6fJLnRbSDX8LtiZSo0WMMLtiZWo0WMx52XT5Nc6PaJ2ZT5PrR7SjY8Llh5Wo0WYPC3YeWn6LN2GMuzKfJ9ePaS7Mp8n149oG0YW7Dy8/RJuwMLlhconaJO2GKuzZGT68e0Ts2Rk+vHtA2vC5YPKJ2hz+yPC3YPKZ2h1HZMRdnSMTrx7SXZ8jE68e0DcMLlgcpnaFU9geFuwOVTdCqewYa7Pk4nXj2kugk4nXi2hG54XLA5VO0Gq7A8Ldgcrm6FV9gwp0MnE60W0l0UrF60W0K3fC3YHK5ug1fYDC3YHK5ug1fYMHdFKxetFtE6OVi9aLaQb1hYsDlczQ6rsBhYsHlU3Q6nsGCb0l4vWi2kull4vWi2lRvuFmweVTdDqewGFiweVTdDqeyYDvaXi9aLaJ08GL1otpFb/DdYsFtLfU3h4PM6nsneDyFFAoZkChV5Nw+lv0nr0AAAAAAAAAAAAAAwi71xvS5hJ180+Jn3XeuNqTMZWvmnwMoQgEQDJY2SwExMbJYCZLGyWAmSxslgJktjZLZQmSxslsBMljZLATEwZLCBksbJZAmSxslgJiYMTATJY2JgfjH+2lL6UH4j1yeRX+3k/vy/xnroKAAAAAAAAAAAAAMJu98a0mYy9dMOPZyN3vjWkzGXrphx0RQmJgxMgTJY2SAMljZLATJY2SwE2SxsllCZLGyWAmSxslgJksbJYCZLGyWRCYmNksBMljZLATEwYmAmJgxMD8l5xI/fl/jPXR5Gg85p/tJWsPXIUAAAAAAAAAAAAAYVd740pMxg10w42I5K75xpSZjBrphxjKExMZLIEyWNiYCZLY2SyhMljZLATJY2yWAmSxslgJksbJYCZLGyWEJksbJZAmJgxMBMljZLATExskAZLGyWApXnNN9rK1iPXB5HkedU320nWI9cBQAAAAAAAAAAAABhN33jSkzGDXTDjGcnd840o8xg10w4xlCZLGyWAmJjZLIEyWNksoTJY2SwEyWNksBMljbJYCZLGyWEJksbJZAmSxslgJiYMTATJY2SwAljYmAmJgIApvO6X7aRrEeuDyRSeeUn29PrUetwoAAAAAAAAAAAAAwq75xpR5lBrphxURyt33jOjzKDXTDiWUJksbJYCYmDEyBMljZDKBksbIYAyWNkMAZLBiYCZLGyWRCZLG2SwEyWNksBMTBiYCYmDEwExMGJgIQ2ICqLz2jzim1yPW55IoPPqPOaXXI9bhQAAAAAAAAAAAABhV33jOjzKHXRnERHLXfeNKPModdMOIZQmSxslkCZLGyWUJksbJYCZLGyWAmSxslgJksbJYQMljZDIBksbJYCZLGyWAMljZLAGSxslgDJGxAIQxAXZ3n9FnVJr0etzyRZnGFDndHr0etyqAACAAAAAAAAAADCbv3GlHmMOumHDs5i79xpR5jDrphw0RQmSxslgJksbJZAmSxsllCZLGyWwEyWxslgJksbJYQMlgxMgTJY2SwEyWNiYCZLGyWAMljYmAmIBAAgAD9LK4xoc7o9fCetzyVZC/WFDnlHr4T1qFAAAAAAAAAAAAAGE3feNKPMYNdMOFZzV31frSkzGDXTDhIihEsbJYCZLY2SwEyWNksBMljZLATJY2SwhMljZLATJY2SyAZLGyWAmJgxMBMQMTATExkgAgEwAQAB9FkcYUOeUWvhPWh5KsjjGgzyi18J61CgAAAAAAAAAAAADCbvvGdJmEOumHRX8oIsjD0j2G13SfkLVWtVyZ8je3gS6ZSYlPmRwReEo4ouC9C+D9I6g7j1o/7Dp5vdlHQf8A6CLIw9I9geP4skue9h33A7aProNInd2GBy0vXZ/Tzu7A6D49iyS572CduxZJc97Dv+Bu0saz+nnd0GBu0saz+nnd0BnztyLJLnvYJ23Fklz3sNCwN2jjWf087uhYGrSx7O6ad3QGeO24skue9hDtuLJQ897DRXcZtLHs7pp3dGeWxRwUk+ZIjhlzIpU2OU4pLcUEThbTcN9Lg4PUEQ7biyS572Eu2osmue9h8u7Sskw3aVkovcB9PjqLJrnPYJ2y8muc9h8+7SskxbtKyTA56GVG0nvqyl4UEEa8K0YE14X+Vq9wRL0o+CtrXJmOX4UifeSe6U82KZKd/wBCicKvnxwVMhKJOn8JtXoYnFEvA9qS8r8nl9v1qN2lZJgfv41eIuc9geNHiLnH4btKyTDdpWRYH7eM3iLnfAPGLxFzvgflu0rJMuXHLiah3Jq/6/IBe/3iLnfAN/fQ63wO92BcwrLQpZdXTx0G5zL/AOjMmzoZkESd5wxLc3w/x9RyOBm0sazumnd0Bme/fodb4Bvz6HW+BpuBq0sazumnd0PA1aWNZ3TTu6AzHff0Ov8AAN9LEfP+Bp2Bu0cazunnd0GBu0caz+nnd0BmUNQ4moYZcUUUTUMMML8KKKJ8CSSXC/Yfo1NXA5E1exwxJ+W9i+tP3Glw3HbSTTUVnppppqonJpryNPci8Elq3290o23evvfVRfd7ycO5+1hWc2K34xoL8Lhe/aLgi8t7d4eE9bGL2fcptGXVU0+ZFRxKTUU8yJ74nRRKCCYoryvy/UuBG0AAABAAAAAAAAAAAAAAAAAAAAAAAAfnUqNy5iltQzHBGpbi/wAKjvfot+y/eMSdxSuf+qor/wBU533zTcQAw3AlW8roubO2F4EavltIv5M1/mbeAoxHAhV/OFIvus1/3jwH1XzjS6FM7w20AMUhuIVKv/rGlf3Kbwf9osB1R850+gzO9NsADEncPqfRaVN/GimL/wBCHcPq/nCk0Wav7zcAAw53D6zl1I/rkzl+bFgSruV0XNnL8jcgA6Vc1+SNVY0FVJnT5E2TPjlzZcElRrwJqThjid/1pQL/AIndQAAAAAAAAAAAAAAAAAAAAAD/2Q=="/>
          <p:cNvSpPr>
            <a:spLocks noChangeAspect="1" noChangeArrowheads="1"/>
          </p:cNvSpPr>
          <p:nvPr/>
        </p:nvSpPr>
        <p:spPr bwMode="auto">
          <a:xfrm>
            <a:off x="460375" y="-1485900"/>
            <a:ext cx="6629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https://ezcreditwarehouse.com/images_bigscreenTV/bigscreen_led_22_l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3" t="8084" r="6875" b="29908"/>
          <a:stretch/>
        </p:blipFill>
        <p:spPr bwMode="auto">
          <a:xfrm>
            <a:off x="3666791" y="85725"/>
            <a:ext cx="5340351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Magnetic Disk 7"/>
          <p:cNvSpPr/>
          <p:nvPr/>
        </p:nvSpPr>
        <p:spPr>
          <a:xfrm>
            <a:off x="41909" y="197708"/>
            <a:ext cx="1676401" cy="365000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Tongue Bacteria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Flowchart: Magnetic Disk 10">
            <a:hlinkClick r:id="rId7" action="ppaction://hlinksldjump"/>
          </p:cNvPr>
          <p:cNvSpPr/>
          <p:nvPr/>
        </p:nvSpPr>
        <p:spPr>
          <a:xfrm>
            <a:off x="41909" y="625600"/>
            <a:ext cx="1676401" cy="36500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Staphylococcus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Flowchart: Magnetic Disk 11">
            <a:hlinkClick r:id="rId8" action="ppaction://hlinksldjump"/>
          </p:cNvPr>
          <p:cNvSpPr/>
          <p:nvPr/>
        </p:nvSpPr>
        <p:spPr>
          <a:xfrm>
            <a:off x="41909" y="1053492"/>
            <a:ext cx="1676401" cy="365000"/>
          </a:xfrm>
          <a:prstGeom prst="flowChartMagneticDisk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Avian Flu Virus</a:t>
            </a:r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4513" y="3505200"/>
            <a:ext cx="172262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Bacteria on the surface of the tongue</a:t>
            </a:r>
            <a:endParaRPr lang="en-US" b="1" dirty="0"/>
          </a:p>
        </p:txBody>
      </p:sp>
      <p:pic>
        <p:nvPicPr>
          <p:cNvPr id="19" name="Picture 2" descr="Ultra high resolution field emission scanning electron microscope (CFE-SEM) with high performance stage SU8040 Hitachi High-Technologies Europ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81" t="43447" r="74734" b="52217"/>
          <a:stretch/>
        </p:blipFill>
        <p:spPr bwMode="auto">
          <a:xfrm>
            <a:off x="1307368" y="2978664"/>
            <a:ext cx="574431" cy="29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066800" y="2776538"/>
            <a:ext cx="838200" cy="27146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016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Magnify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6937375" y="5867400"/>
            <a:ext cx="2069767" cy="9144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EXERCISE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" y="4356318"/>
            <a:ext cx="6784975" cy="1815882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How many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bacteria do you think are on the image?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Describe the different shapes of the bacteria that are visible.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810" y="113151"/>
            <a:ext cx="3903190" cy="29462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7" t="30206" r="40303" b="33885"/>
          <a:stretch/>
        </p:blipFill>
        <p:spPr>
          <a:xfrm>
            <a:off x="4695980" y="113150"/>
            <a:ext cx="3452880" cy="293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8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C -0.00243 0.0051 -0.00399 0.01042 -0.00642 0.01551 C -0.00694 0.01783 -0.00712 0.02014 -0.00781 0.02223 C -0.00851 0.02408 -0.0099 0.02547 -0.01042 0.02755 C -0.01285 0.03635 -0.01458 0.04746 -0.01667 0.05649 C -0.01719 0.05834 -0.01858 0.05973 -0.01927 0.06158 C -0.02135 0.06667 -0.02274 0.07338 -0.02448 0.07871 C -0.02726 0.0875 -0.02812 0.09653 -0.03212 0.1044 C -0.03177 0.12709 -0.03767 0.16482 -0.02569 0.1882 C -0.02535 0.19283 -0.02569 0.19746 -0.02448 0.20186 C -0.02344 0.20579 -0.02587 0.21112 -0.02587 0.21135 C -0.02274 0.22408 -0.03403 0.23195 -0.02847 0.24375 C -0.02656 0.25278 -0.0309 0.27269 -0.02847 0.28149 C -0.02708 0.29769 -0.02535 0.31551 -0.01823 0.3294 C -0.0151 0.3463 -0.02639 0.38125 -0.01684 0.39422 C -0.01545 0.39977 0.00625 0.43843 0.00625 0.43866 C 0.01042 0.45556 0.04722 0.42223 0.05625 0.43473 C 0.05799 0.43774 0.06979 0.43195 0.07257 0.43311 C 0.07969 0.43588 0.0684 0.43473 0.0776 0.43311 " pathEditMode="relative" rAng="0" ptsTypes="fffffffffffffffffff">
                                      <p:cBhvr>
                                        <p:cTn id="6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22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250" fill="hold"/>
                                        <p:tgtEl>
                                          <p:spTgt spid="8"/>
                                        </p:tgtEl>
                                      </p:cBhvr>
                                      <p:by x="33000" y="3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-0.00035 0.0314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FF"/>
            </a:gs>
            <a:gs pos="50000">
              <a:srgbClr val="0070C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ltra high resolution field emission scanning electron microscope (CFE-SEM) with high performance stage SU8040 Hitachi High-Technologies Europ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27"/>
            <a:ext cx="7284513" cy="687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Sharp biggest LED TV in America"/>
          <p:cNvSpPr>
            <a:spLocks noChangeAspect="1" noChangeArrowheads="1"/>
          </p:cNvSpPr>
          <p:nvPr/>
        </p:nvSpPr>
        <p:spPr bwMode="auto">
          <a:xfrm>
            <a:off x="155575" y="-1995488"/>
            <a:ext cx="7381875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Sharp biggest LED TV in America"/>
          <p:cNvSpPr>
            <a:spLocks noChangeAspect="1" noChangeArrowheads="1"/>
          </p:cNvSpPr>
          <p:nvPr/>
        </p:nvSpPr>
        <p:spPr bwMode="auto">
          <a:xfrm>
            <a:off x="307975" y="-1843088"/>
            <a:ext cx="7381875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data:image/jpeg;base64,/9j/4AAQSkZJRgABAQAAAQABAAD/2wCEAAkGBw0NDA0MDQ0NDAwMDAwMDAwMDA8NDAwMFBEWFhQRFBQYHCggGBolGxQUITEhJik3LjAuFx8zODk4QygtOisBCgoKDgwODwwMDysZFBk3NysrLCwrKywrKyw3LDcrLCssKywrLCssLCssNywrKys3KyssLCwsKywsLCw3LCwrLP/AABEIAKkBKwMBIgACEQEDEQH/xAAcAAADAQADAQEAAAAAAAAAAAAAAQIHBQYIBAP/xABNEAACAAMBCQoJCAgHAQAAAAAAAQIDBAUHERdSU3SUs9ETFCE1VJKTotLTEhUxNEFRYZHhBlVicXOEssEiJTNygYOhwjJCRGSCo8MW/8QAFQEBAQAAAAAAAAAAAAAAAAAAAAH/xAAVEQEBAAAAAAAAAAAAAAAAAAAAEf/aAAwDAQACEQMRAD8A3EAAAAAA6j8rroNFY9RBTVMmrmRxyYZ6ip4JMUCgcUUKT8KZC79+B+g+GbdTo4Jbmx0NpQS0r/hOCjfBwcN5T7/pR0O7zxvTe2gk6+ccM7JpchL5pRpSuzWRka9fXJk/lMLV2Sx8StX8iDtmYuyqbIwe5idlU2Rg/qBqKuw2N6qxfd4e0Urr9i+urX3f4mVuy6bIw/12i8VU2Rh98W0DV8L1i41Voz2hhesTHqdGi2mTOyqbJQ++LaS7KpskvfFtA1vC9YmPU6NEPC7YmUqdGjMidl02SXOi2kuy6fJLnRbSDX8LtiZSo0WMMLtiZWo0WMx52XT5Nc6PaJ2ZT5PrR7SjY8Llh5Wo0WYPC3YeWn6LN2GMuzKfJ9ePaS7Mp8n149oG0YW7Dy8/RJuwMLlhconaJO2GKuzZGT68e0Ts2Rk+vHtA2vC5YPKJ2hz+yPC3YPKZ2h1HZMRdnSMTrx7SXZ8jE68e0DcMLlgcpnaFU9geFuwOVTdCqewYa7Pk4nXj2kugk4nXi2hG54XLA5VO0Gq7A8Ldgcrm6FV9gwp0MnE60W0l0UrF60W0K3fC3YHK5ug1fYDC3YHK5ug1fYMHdFKxetFtE6OVi9aLaQb1hYsDlczQ6rsBhYsHlU3Q6nsGCb0l4vWi2kull4vWi2lRvuFmweVTdDqewGFiweVTdDqeyYDvaXi9aLaJ08GL1otpFb/DdYsFtLfU3h4PM6nsneDyFFAoZkChV5Nw+lv0nr0AAAAAAAAAAAAAAwi71xvS5hJ180+Jn3XeuNqTMZWvmnwMoQgEQDJY2SwExMbJYCZLGyWAmSxslgJktjZLZQmSxslsBMljZLATEwZLCBksbJZAmSxslgJiYMTATJY2JgfjH+2lL6UH4j1yeRX+3k/vy/xnroKAAAAAAAAAAAAAMJu98a0mYy9dMOPZyN3vjWkzGXrphx0RQmJgxMgTJY2SAMljZLATJY2SwE2SxsllCZLGyWAmSxslgJksbJYCZLGyWRCYmNksBMljZLATEwYmAmJgxMD8l5xI/fl/jPXR5Gg85p/tJWsPXIUAAAAAAAAAAAAAYVd740pMxg10w42I5K75xpSZjBrphxjKExMZLIEyWNiYCZLY2SyhMljZLATJY2yWAmSxslgJksbJYCZLGyWEJksbJZAmJgxMBMljZLATExskAZLGyWApXnNN9rK1iPXB5HkedU320nWI9cBQAAAAAAAAAAAABhN33jSkzGDXTDjGcnd840o8xg10w4xlCZLGyWAmJjZLIEyWNksoTJY2SwEyWNksBMljbJYCZLGyWEJksbJZAmSxslgJiYMTATJY2SwAljYmAmJgIApvO6X7aRrEeuDyRSeeUn29PrUetwoAAAAAAAAAAAAAwq75xpR5lBrphxURyt33jOjzKDXTDiWUJksbJYCYmDEyBMljZDKBksbIYAyWNkMAZLBiYCZLGyWRCZLG2SwEyWNksBMTBiYCYmDEwExMGJgIQ2ICqLz2jzim1yPW55IoPPqPOaXXI9bhQAAAAAAAAAAAABhV33jOjzKHXRnERHLXfeNKPModdMOIZQmSxslkCZLGyWUJksbJYCZLGyWAmSxslgJksbJYQMljZDIBksbJYCZLGyWAMljZLAGSxslgDJGxAIQxAXZ3n9FnVJr0etzyRZnGFDndHr0etyqAACAAAAAAAAAADCbv3GlHmMOumHDs5i79xpR5jDrphw0RQmSxslgJksbJZAmSxsllCZLGyWwEyWxslgJksbJYQMlgxMgTJY2SwEyWNiYCZLGyWAMljYmAmIBAAgAD9LK4xoc7o9fCetzyVZC/WFDnlHr4T1qFAAAAAAAAAAAAAGE3feNKPMYNdMOFZzV31frSkzGDXTDhIihEsbJYCZLY2SwEyWNksBMljZLATJY2SwhMljZLATJY2SyAZLGyWAmJgxMBMQMTATExkgAgEwAQAB9FkcYUOeUWvhPWh5KsjjGgzyi18J61CgAAAAAAAAAAAADCbvvGdJmEOumHRX8oIsjD0j2G13SfkLVWtVyZ8je3gS6ZSYlPmRwReEo4ouC9C+D9I6g7j1o/7Dp5vdlHQf8A6CLIw9I9geP4skue9h33A7aProNInd2GBy0vXZ/Tzu7A6D49iyS572CduxZJc97Dv+Bu0saz+nnd0GBu0saz+nnd0BnztyLJLnvYJ23Fklz3sNCwN2jjWf087uhYGrSx7O6ad3QGeO24skue9hDtuLJQ897DRXcZtLHs7pp3dGeWxRwUk+ZIjhlzIpU2OU4pLcUEThbTcN9Lg4PUEQ7biyS572Eu2osmue9h8u7Sskw3aVkovcB9PjqLJrnPYJ2y8muc9h8+7SskxbtKyTA56GVG0nvqyl4UEEa8K0YE14X+Vq9wRL0o+CtrXJmOX4UifeSe6U82KZKd/wBCicKvnxwVMhKJOn8JtXoYnFEvA9qS8r8nl9v1qN2lZJgfv41eIuc9geNHiLnH4btKyTDdpWRYH7eM3iLnfAPGLxFzvgflu0rJMuXHLiah3Jq/6/IBe/3iLnfAN/fQ63wO92BcwrLQpZdXTx0G5zL/AOjMmzoZkESd5wxLc3w/x9RyOBm0sazumnd0Bme/fodb4Bvz6HW+BpuBq0sazumnd0PA1aWNZ3TTu6AzHff0Ov8AAN9LEfP+Bp2Bu0cazunnd0GBu0caz+nnd0BmUNQ4moYZcUUUTUMMML8KKKJ8CSSXC/Yfo1NXA5E1exwxJ+W9i+tP3Glw3HbSTTUVnppppqonJpryNPci8Elq3290o23evvfVRfd7ycO5+1hWc2K34xoL8Lhe/aLgi8t7d4eE9bGL2fcptGXVU0+ZFRxKTUU8yJ74nRRKCCYoryvy/UuBG0AAABAAAAAAAAAAAAAAAAAAAAAAAAfnUqNy5iltQzHBGpbi/wAKjvfot+y/eMSdxSuf+qor/wBU533zTcQAw3AlW8roubO2F4EavltIv5M1/mbeAoxHAhV/OFIvus1/3jwH1XzjS6FM7w20AMUhuIVKv/rGlf3Kbwf9osB1R850+gzO9NsADEncPqfRaVN/GimL/wBCHcPq/nCk0Wav7zcAAw53D6zl1I/rkzl+bFgSruV0XNnL8jcgA6Vc1+SNVY0FVJnT5E2TPjlzZcElRrwJqThjid/1pQL/AIndQAAAAAAAAAAAAAAAAAAAAAD/2Q=="/>
          <p:cNvSpPr>
            <a:spLocks noChangeAspect="1" noChangeArrowheads="1"/>
          </p:cNvSpPr>
          <p:nvPr/>
        </p:nvSpPr>
        <p:spPr bwMode="auto">
          <a:xfrm>
            <a:off x="155575" y="-1790700"/>
            <a:ext cx="6629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data:image/jpeg;base64,/9j/4AAQSkZJRgABAQAAAQABAAD/2wCEAAkGBw0NDA0MDQ0NDAwMDAwMDAwMDA8NDAwMFBEWFhQRFBQYHCggGBolGxQUITEhJik3LjAuFx8zODk4QygtOisBCgoKDgwODwwMDysZFBk3NysrLCwrKywrKyw3LDcrLCssKywrLCssLCssNywrKys3KyssLCwsKywsLCw3LCwrLP/AABEIAKkBKwMBIgACEQEDEQH/xAAcAAADAQADAQEAAAAAAAAAAAAAAQIHBQYIBAP/xABNEAACAAMBCQoJCAgHAQAAAAAAAQIDBAUHERdSU3SUs9ETFCE1VJKTotLTEhUxNEFRYZHhBlVicXOEssEiJTNygYOhwjJCRGSCo8MW/8QAFQEBAQAAAAAAAAAAAAAAAAAAAAH/xAAVEQEBAAAAAAAAAAAAAAAAAAAAEf/aAAwDAQACEQMRAD8A3EAAAAAA6j8rroNFY9RBTVMmrmRxyYZ6ip4JMUCgcUUKT8KZC79+B+g+GbdTo4Jbmx0NpQS0r/hOCjfBwcN5T7/pR0O7zxvTe2gk6+ccM7JpchL5pRpSuzWRka9fXJk/lMLV2Sx8StX8iDtmYuyqbIwe5idlU2Rg/qBqKuw2N6qxfd4e0Urr9i+urX3f4mVuy6bIw/12i8VU2Rh98W0DV8L1i41Voz2hhesTHqdGi2mTOyqbJQ++LaS7KpskvfFtA1vC9YmPU6NEPC7YmUqdGjMidl02SXOi2kuy6fJLnRbSDX8LtiZSo0WMMLtiZWo0WMx52XT5Nc6PaJ2ZT5PrR7SjY8Llh5Wo0WYPC3YeWn6LN2GMuzKfJ9ePaS7Mp8n149oG0YW7Dy8/RJuwMLlhconaJO2GKuzZGT68e0Ts2Rk+vHtA2vC5YPKJ2hz+yPC3YPKZ2h1HZMRdnSMTrx7SXZ8jE68e0DcMLlgcpnaFU9geFuwOVTdCqewYa7Pk4nXj2kugk4nXi2hG54XLA5VO0Gq7A8Ldgcrm6FV9gwp0MnE60W0l0UrF60W0K3fC3YHK5ug1fYDC3YHK5ug1fYMHdFKxetFtE6OVi9aLaQb1hYsDlczQ6rsBhYsHlU3Q6nsGCb0l4vWi2kull4vWi2lRvuFmweVTdDqewGFiweVTdDqeyYDvaXi9aLaJ08GL1otpFb/DdYsFtLfU3h4PM6nsneDyFFAoZkChV5Nw+lv0nr0AAAAAAAAAAAAAAwi71xvS5hJ180+Jn3XeuNqTMZWvmnwMoQgEQDJY2SwExMbJYCZLGyWAmSxslgJktjZLZQmSxslsBMljZLATEwZLCBksbJZAmSxslgJiYMTATJY2JgfjH+2lL6UH4j1yeRX+3k/vy/xnroKAAAAAAAAAAAAAMJu98a0mYy9dMOPZyN3vjWkzGXrphx0RQmJgxMgTJY2SAMljZLATJY2SwE2SxsllCZLGyWAmSxslgJksbJYCZLGyWRCYmNksBMljZLATEwYmAmJgxMD8l5xI/fl/jPXR5Gg85p/tJWsPXIUAAAAAAAAAAAAAYVd740pMxg10w42I5K75xpSZjBrphxjKExMZLIEyWNiYCZLY2SyhMljZLATJY2yWAmSxslgJksbJYCZLGyWEJksbJZAmJgxMBMljZLATExskAZLGyWApXnNN9rK1iPXB5HkedU320nWI9cBQAAAAAAAAAAAABhN33jSkzGDXTDjGcnd840o8xg10w4xlCZLGyWAmJjZLIEyWNksoTJY2SwEyWNksBMljbJYCZLGyWEJksbJZAmSxslgJiYMTATJY2SwAljYmAmJgIApvO6X7aRrEeuDyRSeeUn29PrUetwoAAAAAAAAAAAAAwq75xpR5lBrphxURyt33jOjzKDXTDiWUJksbJYCYmDEyBMljZDKBksbIYAyWNkMAZLBiYCZLGyWRCZLG2SwEyWNksBMTBiYCYmDEwExMGJgIQ2ICqLz2jzim1yPW55IoPPqPOaXXI9bhQAAAAAAAAAAAABhV33jOjzKHXRnERHLXfeNKPModdMOIZQmSxslkCZLGyWUJksbJYCZLGyWAmSxslgJksbJYQMljZDIBksbJYCZLGyWAMljZLAGSxslgDJGxAIQxAXZ3n9FnVJr0etzyRZnGFDndHr0etyqAACAAAAAAAAAADCbv3GlHmMOumHDs5i79xpR5jDrphw0RQmSxslgJksbJZAmSxsllCZLGyWwEyWxslgJksbJYQMlgxMgTJY2SwEyWNiYCZLGyWAMljYmAmIBAAgAD9LK4xoc7o9fCetzyVZC/WFDnlHr4T1qFAAAAAAAAAAAAAGE3feNKPMYNdMOFZzV31frSkzGDXTDhIihEsbJYCZLY2SwEyWNksBMljZLATJY2SwhMljZLATJY2SyAZLGyWAmJgxMBMQMTATExkgAgEwAQAB9FkcYUOeUWvhPWh5KsjjGgzyi18J61CgAAAAAAAAAAAADCbvvGdJmEOumHRX8oIsjD0j2G13SfkLVWtVyZ8je3gS6ZSYlPmRwReEo4ouC9C+D9I6g7j1o/7Dp5vdlHQf8A6CLIw9I9geP4skue9h33A7aProNInd2GBy0vXZ/Tzu7A6D49iyS572CduxZJc97Dv+Bu0saz+nnd0GBu0saz+nnd0BnztyLJLnvYJ23Fklz3sNCwN2jjWf087uhYGrSx7O6ad3QGeO24skue9hDtuLJQ897DRXcZtLHs7pp3dGeWxRwUk+ZIjhlzIpU2OU4pLcUEThbTcN9Lg4PUEQ7biyS572Eu2osmue9h8u7Sskw3aVkovcB9PjqLJrnPYJ2y8muc9h8+7SskxbtKyTA56GVG0nvqyl4UEEa8K0YE14X+Vq9wRL0o+CtrXJmOX4UifeSe6U82KZKd/wBCicKvnxwVMhKJOn8JtXoYnFEvA9qS8r8nl9v1qN2lZJgfv41eIuc9geNHiLnH4btKyTDdpWRYH7eM3iLnfAPGLxFzvgflu0rJMuXHLiah3Jq/6/IBe/3iLnfAN/fQ63wO92BcwrLQpZdXTx0G5zL/AOjMmzoZkESd5wxLc3w/x9RyOBm0sazumnd0Bme/fodb4Bvz6HW+BpuBq0sazumnd0PA1aWNZ3TTu6AzHff0Ov8AAN9LEfP+Bp2Bu0cazunnd0GBu0caz+nnd0BmUNQ4moYZcUUUTUMMML8KKKJ8CSSXC/Yfo1NXA5E1exwxJ+W9i+tP3Glw3HbSTTUVnppppqonJpryNPci8Elq3290o23evvfVRfd7ycO5+1hWc2K34xoL8Lhe/aLgi8t7d4eE9bGL2fcptGXVU0+ZFRxKTUU8yJ74nRRKCCYoryvy/UuBG0AAABAAAAAAAAAAAAAAAAAAAAAAAAfnUqNy5iltQzHBGpbi/wAKjvfot+y/eMSdxSuf+qor/wBU533zTcQAw3AlW8roubO2F4EavltIv5M1/mbeAoxHAhV/OFIvus1/3jwH1XzjS6FM7w20AMUhuIVKv/rGlf3Kbwf9osB1R850+gzO9NsADEncPqfRaVN/GimL/wBCHcPq/nCk0Wav7zcAAw53D6zl1I/rkzl+bFgSruV0XNnL8jcgA6Vc1+SNVY0FVJnT5E2TPjlzZcElRrwJqThjid/1pQL/AIndQAAAAAAAAAAAAAAAAAAAAAD/2Q=="/>
          <p:cNvSpPr>
            <a:spLocks noChangeAspect="1" noChangeArrowheads="1"/>
          </p:cNvSpPr>
          <p:nvPr/>
        </p:nvSpPr>
        <p:spPr bwMode="auto">
          <a:xfrm>
            <a:off x="307975" y="-1638300"/>
            <a:ext cx="6629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data:image/jpeg;base64,/9j/4AAQSkZJRgABAQAAAQABAAD/2wCEAAkGBw0NDA0MDQ0NDAwMDAwMDAwMDA8NDAwMFBEWFhQRFBQYHCggGBolGxQUITEhJik3LjAuFx8zODk4QygtOisBCgoKDgwODwwMDysZFBk3NysrLCwrKywrKyw3LDcrLCssKywrLCssLCssNywrKys3KyssLCwsKywsLCw3LCwrLP/AABEIAKkBKwMBIgACEQEDEQH/xAAcAAADAQADAQEAAAAAAAAAAAAAAQIHBQYIBAP/xABNEAACAAMBCQoJCAgHAQAAAAAAAQIDBAUHERdSU3SUs9ETFCE1VJKTotLTEhUxNEFRYZHhBlVicXOEssEiJTNygYOhwjJCRGSCo8MW/8QAFQEBAQAAAAAAAAAAAAAAAAAAAAH/xAAVEQEBAAAAAAAAAAAAAAAAAAAAEf/aAAwDAQACEQMRAD8A3EAAAAAA6j8rroNFY9RBTVMmrmRxyYZ6ip4JMUCgcUUKT8KZC79+B+g+GbdTo4Jbmx0NpQS0r/hOCjfBwcN5T7/pR0O7zxvTe2gk6+ccM7JpchL5pRpSuzWRka9fXJk/lMLV2Sx8StX8iDtmYuyqbIwe5idlU2Rg/qBqKuw2N6qxfd4e0Urr9i+urX3f4mVuy6bIw/12i8VU2Rh98W0DV8L1i41Voz2hhesTHqdGi2mTOyqbJQ++LaS7KpskvfFtA1vC9YmPU6NEPC7YmUqdGjMidl02SXOi2kuy6fJLnRbSDX8LtiZSo0WMMLtiZWo0WMx52XT5Nc6PaJ2ZT5PrR7SjY8Llh5Wo0WYPC3YeWn6LN2GMuzKfJ9ePaS7Mp8n149oG0YW7Dy8/RJuwMLlhconaJO2GKuzZGT68e0Ts2Rk+vHtA2vC5YPKJ2hz+yPC3YPKZ2h1HZMRdnSMTrx7SXZ8jE68e0DcMLlgcpnaFU9geFuwOVTdCqewYa7Pk4nXj2kugk4nXi2hG54XLA5VO0Gq7A8Ldgcrm6FV9gwp0MnE60W0l0UrF60W0K3fC3YHK5ug1fYDC3YHK5ug1fYMHdFKxetFtE6OVi9aLaQb1hYsDlczQ6rsBhYsHlU3Q6nsGCb0l4vWi2kull4vWi2lRvuFmweVTdDqewGFiweVTdDqeyYDvaXi9aLaJ08GL1otpFb/DdYsFtLfU3h4PM6nsneDyFFAoZkChV5Nw+lv0nr0AAAAAAAAAAAAAAwi71xvS5hJ180+Jn3XeuNqTMZWvmnwMoQgEQDJY2SwExMbJYCZLGyWAmSxslgJktjZLZQmSxslsBMljZLATEwZLCBksbJZAmSxslgJiYMTATJY2JgfjH+2lL6UH4j1yeRX+3k/vy/xnroKAAAAAAAAAAAAAMJu98a0mYy9dMOPZyN3vjWkzGXrphx0RQmJgxMgTJY2SAMljZLATJY2SwE2SxsllCZLGyWAmSxslgJksbJYCZLGyWRCYmNksBMljZLATEwYmAmJgxMD8l5xI/fl/jPXR5Gg85p/tJWsPXIUAAAAAAAAAAAAAYVd740pMxg10w42I5K75xpSZjBrphxjKExMZLIEyWNiYCZLY2SyhMljZLATJY2yWAmSxslgJksbJYCZLGyWEJksbJZAmJgxMBMljZLATExskAZLGyWApXnNN9rK1iPXB5HkedU320nWI9cBQAAAAAAAAAAAABhN33jSkzGDXTDjGcnd840o8xg10w4xlCZLGyWAmJjZLIEyWNksoTJY2SwEyWNksBMljbJYCZLGyWEJksbJZAmSxslgJiYMTATJY2SwAljYmAmJgIApvO6X7aRrEeuDyRSeeUn29PrUetwoAAAAAAAAAAAAAwq75xpR5lBrphxURyt33jOjzKDXTDiWUJksbJYCYmDEyBMljZDKBksbIYAyWNkMAZLBiYCZLGyWRCZLG2SwEyWNksBMTBiYCYmDEwExMGJgIQ2ICqLz2jzim1yPW55IoPPqPOaXXI9bhQAAAAAAAAAAAABhV33jOjzKHXRnERHLXfeNKPModdMOIZQmSxslkCZLGyWUJksbJYCZLGyWAmSxslgJksbJYQMljZDIBksbJYCZLGyWAMljZLAGSxslgDJGxAIQxAXZ3n9FnVJr0etzyRZnGFDndHr0etyqAACAAAAAAAAAADCbv3GlHmMOumHDs5i79xpR5jDrphw0RQmSxslgJksbJZAmSxsllCZLGyWwEyWxslgJksbJYQMlgxMgTJY2SwEyWNiYCZLGyWAMljYmAmIBAAgAD9LK4xoc7o9fCetzyVZC/WFDnlHr4T1qFAAAAAAAAAAAAAGE3feNKPMYNdMOFZzV31frSkzGDXTDhIihEsbJYCZLY2SwEyWNksBMljZLATJY2SwhMljZLATJY2SyAZLGyWAmJgxMBMQMTATExkgAgEwAQAB9FkcYUOeUWvhPWh5KsjjGgzyi18J61CgAAAAAAAAAAAADCbvvGdJmEOumHRX8oIsjD0j2G13SfkLVWtVyZ8je3gS6ZSYlPmRwReEo4ouC9C+D9I6g7j1o/7Dp5vdlHQf8A6CLIw9I9geP4skue9h33A7aProNInd2GBy0vXZ/Tzu7A6D49iyS572CduxZJc97Dv+Bu0saz+nnd0GBu0saz+nnd0BnztyLJLnvYJ23Fklz3sNCwN2jjWf087uhYGrSx7O6ad3QGeO24skue9hDtuLJQ897DRXcZtLHs7pp3dGeWxRwUk+ZIjhlzIpU2OU4pLcUEThbTcN9Lg4PUEQ7biyS572Eu2osmue9h8u7Sskw3aVkovcB9PjqLJrnPYJ2y8muc9h8+7SskxbtKyTA56GVG0nvqyl4UEEa8K0YE14X+Vq9wRL0o+CtrXJmOX4UifeSe6U82KZKd/wBCicKvnxwVMhKJOn8JtXoYnFEvA9qS8r8nl9v1qN2lZJgfv41eIuc9geNHiLnH4btKyTDdpWRYH7eM3iLnfAPGLxFzvgflu0rJMuXHLiah3Jq/6/IBe/3iLnfAN/fQ63wO92BcwrLQpZdXTx0G5zL/AOjMmzoZkESd5wxLc3w/x9RyOBm0sazumnd0Bme/fodb4Bvz6HW+BpuBq0sazumnd0PA1aWNZ3TTu6AzHff0Ov8AAN9LEfP+Bp2Bu0cazunnd0GBu0caz+nnd0BmUNQ4moYZcUUUTUMMML8KKKJ8CSSXC/Yfo1NXA5E1exwxJ+W9i+tP3Glw3HbSTTUVnppppqonJpryNPci8Elq3290o23evvfVRfd7ycO5+1hWc2K34xoL8Lhe/aLgi8t7d4eE9bGL2fcptGXVU0+ZFRxKTUU8yJ74nRRKCCYoryvy/UuBG0AAABAAAAAAAAAAAAAAAAAAAAAAAAfnUqNy5iltQzHBGpbi/wAKjvfot+y/eMSdxSuf+qor/wBU533zTcQAw3AlW8roubO2F4EavltIv5M1/mbeAoxHAhV/OFIvus1/3jwH1XzjS6FM7w20AMUhuIVKv/rGlf3Kbwf9osB1R850+gzO9NsADEncPqfRaVN/GimL/wBCHcPq/nCk0Wav7zcAAw53D6zl1I/rkzl+bFgSruV0XNnL8jcgA6Vc1+SNVY0FVJnT5E2TPjlzZcElRrwJqThjid/1pQL/AIndQAAAAAAAAAAAAAAAAAAAAAD/2Q=="/>
          <p:cNvSpPr>
            <a:spLocks noChangeAspect="1" noChangeArrowheads="1"/>
          </p:cNvSpPr>
          <p:nvPr/>
        </p:nvSpPr>
        <p:spPr bwMode="auto">
          <a:xfrm>
            <a:off x="460375" y="-1485900"/>
            <a:ext cx="6629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https://ezcreditwarehouse.com/images_bigscreenTV/bigscreen_led_22_l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3" t="8084" r="6875" b="29908"/>
          <a:stretch/>
        </p:blipFill>
        <p:spPr bwMode="auto">
          <a:xfrm>
            <a:off x="3666791" y="85725"/>
            <a:ext cx="5340351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Magnetic Disk 7">
            <a:hlinkClick r:id="rId7" action="ppaction://hlinksldjump"/>
          </p:cNvPr>
          <p:cNvSpPr/>
          <p:nvPr/>
        </p:nvSpPr>
        <p:spPr>
          <a:xfrm>
            <a:off x="75565" y="197708"/>
            <a:ext cx="1597025" cy="365000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Tongue Bacteria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Flowchart: Magnetic Disk 10"/>
          <p:cNvSpPr/>
          <p:nvPr/>
        </p:nvSpPr>
        <p:spPr>
          <a:xfrm>
            <a:off x="75565" y="625600"/>
            <a:ext cx="1597025" cy="36500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Staphylococcus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Flowchart: Magnetic Disk 11">
            <a:hlinkClick r:id="rId8" action="ppaction://hlinksldjump"/>
          </p:cNvPr>
          <p:cNvSpPr/>
          <p:nvPr/>
        </p:nvSpPr>
        <p:spPr>
          <a:xfrm>
            <a:off x="75565" y="1053492"/>
            <a:ext cx="1597025" cy="365000"/>
          </a:xfrm>
          <a:prstGeom prst="flowChartMagneticDisk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Avian Flu Virus</a:t>
            </a:r>
            <a:endParaRPr lang="en-US" sz="16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19" name="Picture 2" descr="Ultra high resolution field emission scanning electron microscope (CFE-SEM) with high performance stage SU8040 Hitachi High-Technologies Europ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81" t="43447" r="74734" b="52217"/>
          <a:stretch/>
        </p:blipFill>
        <p:spPr bwMode="auto">
          <a:xfrm>
            <a:off x="1307368" y="2978664"/>
            <a:ext cx="574431" cy="29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066800" y="2776538"/>
            <a:ext cx="838200" cy="27146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016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Magnify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84513" y="3352800"/>
            <a:ext cx="1722629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Methyllin</a:t>
            </a:r>
            <a:r>
              <a:rPr lang="en-US" b="1" dirty="0" smtClean="0"/>
              <a:t> resistant Staphylococcus </a:t>
            </a:r>
            <a:r>
              <a:rPr lang="en-US" b="1" dirty="0" err="1" smtClean="0"/>
              <a:t>aureus</a:t>
            </a:r>
            <a:r>
              <a:rPr lang="en-US" b="1" dirty="0" smtClean="0"/>
              <a:t> (purple) being ingested by macrophage (blue)</a:t>
            </a:r>
            <a:endParaRPr lang="en-US" b="1" dirty="0"/>
          </a:p>
        </p:txBody>
      </p: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6937375" y="5867400"/>
            <a:ext cx="2069767" cy="9144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EXERCISE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1" y="4356318"/>
            <a:ext cx="6784975" cy="1384995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3) Which cell is the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largest between the macrophage and the bacteria?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4) Describe the shape of the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bacteria.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85725"/>
            <a:ext cx="4010988" cy="30384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5" t="30488" r="43147" b="34904"/>
          <a:stretch/>
        </p:blipFill>
        <p:spPr>
          <a:xfrm>
            <a:off x="4343400" y="85724"/>
            <a:ext cx="4362279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1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C -0.00156 0.00579 -0.0026 0.01042 -0.00521 0.01551 C -0.00729 0.02454 -0.01146 0.03496 -0.01545 0.04283 C -0.01684 0.04838 -0.0191 0.05255 -0.02049 0.05811 C -0.02569 0.10394 -0.03212 0.15718 -0.02049 0.2 C -0.01962 0.2088 -0.01875 0.21412 -0.01667 0.22223 C -0.0158 0.2257 -0.01424 0.23241 -0.01424 0.23264 C -0.01267 0.2463 -0.00972 0.25834 -0.00382 0.27014 C -0.00122 0.28102 -0.00035 0.29121 0.00122 0.30255 C 0.00278 0.31389 0.00556 0.32547 0.00764 0.33681 C 0.00868 0.34283 0.01059 0.34746 0.01406 0.35209 C 0.01667 0.35556 0.0217 0.3625 0.0217 0.36274 C 0.02517 0.37547 0.03559 0.38542 0.04479 0.38982 C 0.05903 0.38797 0.06997 0.38125 0.08455 0.3794 C 0.08819 0.37616 0.0717 0.37987 0.07552 0.37709 " pathEditMode="relative" rAng="0" ptsTypes="fffffffffffffff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" y="194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33000" y="3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00034 0.0384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FF"/>
            </a:gs>
            <a:gs pos="50000">
              <a:srgbClr val="0070C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ltra high resolution field emission scanning electron microscope (CFE-SEM) with high performance stage SU8040 Hitachi High-Technologies Europ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27"/>
            <a:ext cx="7284513" cy="687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Sharp biggest LED TV in America"/>
          <p:cNvSpPr>
            <a:spLocks noChangeAspect="1" noChangeArrowheads="1"/>
          </p:cNvSpPr>
          <p:nvPr/>
        </p:nvSpPr>
        <p:spPr bwMode="auto">
          <a:xfrm>
            <a:off x="155575" y="-1995488"/>
            <a:ext cx="7381875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Sharp biggest LED TV in America"/>
          <p:cNvSpPr>
            <a:spLocks noChangeAspect="1" noChangeArrowheads="1"/>
          </p:cNvSpPr>
          <p:nvPr/>
        </p:nvSpPr>
        <p:spPr bwMode="auto">
          <a:xfrm>
            <a:off x="307975" y="-1843088"/>
            <a:ext cx="7381875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data:image/jpeg;base64,/9j/4AAQSkZJRgABAQAAAQABAAD/2wCEAAkGBw0NDA0MDQ0NDAwMDAwMDAwMDA8NDAwMFBEWFhQRFBQYHCggGBolGxQUITEhJik3LjAuFx8zODk4QygtOisBCgoKDgwODwwMDysZFBk3NysrLCwrKywrKyw3LDcrLCssKywrLCssLCssNywrKys3KyssLCwsKywsLCw3LCwrLP/AABEIAKkBKwMBIgACEQEDEQH/xAAcAAADAQADAQEAAAAAAAAAAAAAAQIHBQYIBAP/xABNEAACAAMBCQoJCAgHAQAAAAAAAQIDBAUHERdSU3SUs9ETFCE1VJKTotLTEhUxNEFRYZHhBlVicXOEssEiJTNygYOhwjJCRGSCo8MW/8QAFQEBAQAAAAAAAAAAAAAAAAAAAAH/xAAVEQEBAAAAAAAAAAAAAAAAAAAAEf/aAAwDAQACEQMRAD8A3EAAAAAA6j8rroNFY9RBTVMmrmRxyYZ6ip4JMUCgcUUKT8KZC79+B+g+GbdTo4Jbmx0NpQS0r/hOCjfBwcN5T7/pR0O7zxvTe2gk6+ccM7JpchL5pRpSuzWRka9fXJk/lMLV2Sx8StX8iDtmYuyqbIwe5idlU2Rg/qBqKuw2N6qxfd4e0Urr9i+urX3f4mVuy6bIw/12i8VU2Rh98W0DV8L1i41Voz2hhesTHqdGi2mTOyqbJQ++LaS7KpskvfFtA1vC9YmPU6NEPC7YmUqdGjMidl02SXOi2kuy6fJLnRbSDX8LtiZSo0WMMLtiZWo0WMx52XT5Nc6PaJ2ZT5PrR7SjY8Llh5Wo0WYPC3YeWn6LN2GMuzKfJ9ePaS7Mp8n149oG0YW7Dy8/RJuwMLlhconaJO2GKuzZGT68e0Ts2Rk+vHtA2vC5YPKJ2hz+yPC3YPKZ2h1HZMRdnSMTrx7SXZ8jE68e0DcMLlgcpnaFU9geFuwOVTdCqewYa7Pk4nXj2kugk4nXi2hG54XLA5VO0Gq7A8Ldgcrm6FV9gwp0MnE60W0l0UrF60W0K3fC3YHK5ug1fYDC3YHK5ug1fYMHdFKxetFtE6OVi9aLaQb1hYsDlczQ6rsBhYsHlU3Q6nsGCb0l4vWi2kull4vWi2lRvuFmweVTdDqewGFiweVTdDqeyYDvaXi9aLaJ08GL1otpFb/DdYsFtLfU3h4PM6nsneDyFFAoZkChV5Nw+lv0nr0AAAAAAAAAAAAAAwi71xvS5hJ180+Jn3XeuNqTMZWvmnwMoQgEQDJY2SwExMbJYCZLGyWAmSxslgJktjZLZQmSxslsBMljZLATEwZLCBksbJZAmSxslgJiYMTATJY2JgfjH+2lL6UH4j1yeRX+3k/vy/xnroKAAAAAAAAAAAAAMJu98a0mYy9dMOPZyN3vjWkzGXrphx0RQmJgxMgTJY2SAMljZLATJY2SwE2SxsllCZLGyWAmSxslgJksbJYCZLGyWRCYmNksBMljZLATEwYmAmJgxMD8l5xI/fl/jPXR5Gg85p/tJWsPXIUAAAAAAAAAAAAAYVd740pMxg10w42I5K75xpSZjBrphxjKExMZLIEyWNiYCZLY2SyhMljZLATJY2yWAmSxslgJksbJYCZLGyWEJksbJZAmJgxMBMljZLATExskAZLGyWApXnNN9rK1iPXB5HkedU320nWI9cBQAAAAAAAAAAAABhN33jSkzGDXTDjGcnd840o8xg10w4xlCZLGyWAmJjZLIEyWNksoTJY2SwEyWNksBMljbJYCZLGyWEJksbJZAmSxslgJiYMTATJY2SwAljYmAmJgIApvO6X7aRrEeuDyRSeeUn29PrUetwoAAAAAAAAAAAAAwq75xpR5lBrphxURyt33jOjzKDXTDiWUJksbJYCYmDEyBMljZDKBksbIYAyWNkMAZLBiYCZLGyWRCZLG2SwEyWNksBMTBiYCYmDEwExMGJgIQ2ICqLz2jzim1yPW55IoPPqPOaXXI9bhQAAAAAAAAAAAABhV33jOjzKHXRnERHLXfeNKPModdMOIZQmSxslkCZLGyWUJksbJYCZLGyWAmSxslgJksbJYQMljZDIBksbJYCZLGyWAMljZLAGSxslgDJGxAIQxAXZ3n9FnVJr0etzyRZnGFDndHr0etyqAACAAAAAAAAAADCbv3GlHmMOumHDs5i79xpR5jDrphw0RQmSxslgJksbJZAmSxsllCZLGyWwEyWxslgJksbJYQMlgxMgTJY2SwEyWNiYCZLGyWAMljYmAmIBAAgAD9LK4xoc7o9fCetzyVZC/WFDnlHr4T1qFAAAAAAAAAAAAAGE3feNKPMYNdMOFZzV31frSkzGDXTDhIihEsbJYCZLY2SwEyWNksBMljZLATJY2SwhMljZLATJY2SyAZLGyWAmJgxMBMQMTATExkgAgEwAQAB9FkcYUOeUWvhPWh5KsjjGgzyi18J61CgAAAAAAAAAAAADCbvvGdJmEOumHRX8oIsjD0j2G13SfkLVWtVyZ8je3gS6ZSYlPmRwReEo4ouC9C+D9I6g7j1o/7Dp5vdlHQf8A6CLIw9I9geP4skue9h33A7aProNInd2GBy0vXZ/Tzu7A6D49iyS572CduxZJc97Dv+Bu0saz+nnd0GBu0saz+nnd0BnztyLJLnvYJ23Fklz3sNCwN2jjWf087uhYGrSx7O6ad3QGeO24skue9hDtuLJQ897DRXcZtLHs7pp3dGeWxRwUk+ZIjhlzIpU2OU4pLcUEThbTcN9Lg4PUEQ7biyS572Eu2osmue9h8u7Sskw3aVkovcB9PjqLJrnPYJ2y8muc9h8+7SskxbtKyTA56GVG0nvqyl4UEEa8K0YE14X+Vq9wRL0o+CtrXJmOX4UifeSe6U82KZKd/wBCicKvnxwVMhKJOn8JtXoYnFEvA9qS8r8nl9v1qN2lZJgfv41eIuc9geNHiLnH4btKyTDdpWRYH7eM3iLnfAPGLxFzvgflu0rJMuXHLiah3Jq/6/IBe/3iLnfAN/fQ63wO92BcwrLQpZdXTx0G5zL/AOjMmzoZkESd5wxLc3w/x9RyOBm0sazumnd0Bme/fodb4Bvz6HW+BpuBq0sazumnd0PA1aWNZ3TTu6AzHff0Ov8AAN9LEfP+Bp2Bu0cazunnd0GBu0caz+nnd0BmUNQ4moYZcUUUTUMMML8KKKJ8CSSXC/Yfo1NXA5E1exwxJ+W9i+tP3Glw3HbSTTUVnppppqonJpryNPci8Elq3290o23evvfVRfd7ycO5+1hWc2K34xoL8Lhe/aLgi8t7d4eE9bGL2fcptGXVU0+ZFRxKTUU8yJ74nRRKCCYoryvy/UuBG0AAABAAAAAAAAAAAAAAAAAAAAAAAAfnUqNy5iltQzHBGpbi/wAKjvfot+y/eMSdxSuf+qor/wBU533zTcQAw3AlW8roubO2F4EavltIv5M1/mbeAoxHAhV/OFIvus1/3jwH1XzjS6FM7w20AMUhuIVKv/rGlf3Kbwf9osB1R850+gzO9NsADEncPqfRaVN/GimL/wBCHcPq/nCk0Wav7zcAAw53D6zl1I/rkzl+bFgSruV0XNnL8jcgA6Vc1+SNVY0FVJnT5E2TPjlzZcElRrwJqThjid/1pQL/AIndQAAAAAAAAAAAAAAAAAAAAAD/2Q=="/>
          <p:cNvSpPr>
            <a:spLocks noChangeAspect="1" noChangeArrowheads="1"/>
          </p:cNvSpPr>
          <p:nvPr/>
        </p:nvSpPr>
        <p:spPr bwMode="auto">
          <a:xfrm>
            <a:off x="155575" y="-1790700"/>
            <a:ext cx="6629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data:image/jpeg;base64,/9j/4AAQSkZJRgABAQAAAQABAAD/2wCEAAkGBw0NDA0MDQ0NDAwMDAwMDAwMDA8NDAwMFBEWFhQRFBQYHCggGBolGxQUITEhJik3LjAuFx8zODk4QygtOisBCgoKDgwODwwMDysZFBk3NysrLCwrKywrKyw3LDcrLCssKywrLCssLCssNywrKys3KyssLCwsKywsLCw3LCwrLP/AABEIAKkBKwMBIgACEQEDEQH/xAAcAAADAQADAQEAAAAAAAAAAAAAAQIHBQYIBAP/xABNEAACAAMBCQoJCAgHAQAAAAAAAQIDBAUHERdSU3SUs9ETFCE1VJKTotLTEhUxNEFRYZHhBlVicXOEssEiJTNygYOhwjJCRGSCo8MW/8QAFQEBAQAAAAAAAAAAAAAAAAAAAAH/xAAVEQEBAAAAAAAAAAAAAAAAAAAAEf/aAAwDAQACEQMRAD8A3EAAAAAA6j8rroNFY9RBTVMmrmRxyYZ6ip4JMUCgcUUKT8KZC79+B+g+GbdTo4Jbmx0NpQS0r/hOCjfBwcN5T7/pR0O7zxvTe2gk6+ccM7JpchL5pRpSuzWRka9fXJk/lMLV2Sx8StX8iDtmYuyqbIwe5idlU2Rg/qBqKuw2N6qxfd4e0Urr9i+urX3f4mVuy6bIw/12i8VU2Rh98W0DV8L1i41Voz2hhesTHqdGi2mTOyqbJQ++LaS7KpskvfFtA1vC9YmPU6NEPC7YmUqdGjMidl02SXOi2kuy6fJLnRbSDX8LtiZSo0WMMLtiZWo0WMx52XT5Nc6PaJ2ZT5PrR7SjY8Llh5Wo0WYPC3YeWn6LN2GMuzKfJ9ePaS7Mp8n149oG0YW7Dy8/RJuwMLlhconaJO2GKuzZGT68e0Ts2Rk+vHtA2vC5YPKJ2hz+yPC3YPKZ2h1HZMRdnSMTrx7SXZ8jE68e0DcMLlgcpnaFU9geFuwOVTdCqewYa7Pk4nXj2kugk4nXi2hG54XLA5VO0Gq7A8Ldgcrm6FV9gwp0MnE60W0l0UrF60W0K3fC3YHK5ug1fYDC3YHK5ug1fYMHdFKxetFtE6OVi9aLaQb1hYsDlczQ6rsBhYsHlU3Q6nsGCb0l4vWi2kull4vWi2lRvuFmweVTdDqewGFiweVTdDqeyYDvaXi9aLaJ08GL1otpFb/DdYsFtLfU3h4PM6nsneDyFFAoZkChV5Nw+lv0nr0AAAAAAAAAAAAAAwi71xvS5hJ180+Jn3XeuNqTMZWvmnwMoQgEQDJY2SwExMbJYCZLGyWAmSxslgJktjZLZQmSxslsBMljZLATEwZLCBksbJZAmSxslgJiYMTATJY2JgfjH+2lL6UH4j1yeRX+3k/vy/xnroKAAAAAAAAAAAAAMJu98a0mYy9dMOPZyN3vjWkzGXrphx0RQmJgxMgTJY2SAMljZLATJY2SwE2SxsllCZLGyWAmSxslgJksbJYCZLGyWRCYmNksBMljZLATEwYmAmJgxMD8l5xI/fl/jPXR5Gg85p/tJWsPXIUAAAAAAAAAAAAAYVd740pMxg10w42I5K75xpSZjBrphxjKExMZLIEyWNiYCZLY2SyhMljZLATJY2yWAmSxslgJksbJYCZLGyWEJksbJZAmJgxMBMljZLATExskAZLGyWApXnNN9rK1iPXB5HkedU320nWI9cBQAAAAAAAAAAAABhN33jSkzGDXTDjGcnd840o8xg10w4xlCZLGyWAmJjZLIEyWNksoTJY2SwEyWNksBMljbJYCZLGyWEJksbJZAmSxslgJiYMTATJY2SwAljYmAmJgIApvO6X7aRrEeuDyRSeeUn29PrUetwoAAAAAAAAAAAAAwq75xpR5lBrphxURyt33jOjzKDXTDiWUJksbJYCYmDEyBMljZDKBksbIYAyWNkMAZLBiYCZLGyWRCZLG2SwEyWNksBMTBiYCYmDEwExMGJgIQ2ICqLz2jzim1yPW55IoPPqPOaXXI9bhQAAAAAAAAAAAABhV33jOjzKHXRnERHLXfeNKPModdMOIZQmSxslkCZLGyWUJksbJYCZLGyWAmSxslgJksbJYQMljZDIBksbJYCZLGyWAMljZLAGSxslgDJGxAIQxAXZ3n9FnVJr0etzyRZnGFDndHr0etyqAACAAAAAAAAAADCbv3GlHmMOumHDs5i79xpR5jDrphw0RQmSxslgJksbJZAmSxsllCZLGyWwEyWxslgJksbJYQMlgxMgTJY2SwEyWNiYCZLGyWAMljYmAmIBAAgAD9LK4xoc7o9fCetzyVZC/WFDnlHr4T1qFAAAAAAAAAAAAAGE3feNKPMYNdMOFZzV31frSkzGDXTDhIihEsbJYCZLY2SwEyWNksBMljZLATJY2SwhMljZLATJY2SyAZLGyWAmJgxMBMQMTATExkgAgEwAQAB9FkcYUOeUWvhPWh5KsjjGgzyi18J61CgAAAAAAAAAAAADCbvvGdJmEOumHRX8oIsjD0j2G13SfkLVWtVyZ8je3gS6ZSYlPmRwReEo4ouC9C+D9I6g7j1o/7Dp5vdlHQf8A6CLIw9I9geP4skue9h33A7aProNInd2GBy0vXZ/Tzu7A6D49iyS572CduxZJc97Dv+Bu0saz+nnd0GBu0saz+nnd0BnztyLJLnvYJ23Fklz3sNCwN2jjWf087uhYGrSx7O6ad3QGeO24skue9hDtuLJQ897DRXcZtLHs7pp3dGeWxRwUk+ZIjhlzIpU2OU4pLcUEThbTcN9Lg4PUEQ7biyS572Eu2osmue9h8u7Sskw3aVkovcB9PjqLJrnPYJ2y8muc9h8+7SskxbtKyTA56GVG0nvqyl4UEEa8K0YE14X+Vq9wRL0o+CtrXJmOX4UifeSe6U82KZKd/wBCicKvnxwVMhKJOn8JtXoYnFEvA9qS8r8nl9v1qN2lZJgfv41eIuc9geNHiLnH4btKyTDdpWRYH7eM3iLnfAPGLxFzvgflu0rJMuXHLiah3Jq/6/IBe/3iLnfAN/fQ63wO92BcwrLQpZdXTx0G5zL/AOjMmzoZkESd5wxLc3w/x9RyOBm0sazumnd0Bme/fodb4Bvz6HW+BpuBq0sazumnd0PA1aWNZ3TTu6AzHff0Ov8AAN9LEfP+Bp2Bu0cazunnd0GBu0caz+nnd0BmUNQ4moYZcUUUTUMMML8KKKJ8CSSXC/Yfo1NXA5E1exwxJ+W9i+tP3Glw3HbSTTUVnppppqonJpryNPci8Elq3290o23evvfVRfd7ycO5+1hWc2K34xoL8Lhe/aLgi8t7d4eE9bGL2fcptGXVU0+ZFRxKTUU8yJ74nRRKCCYoryvy/UuBG0AAABAAAAAAAAAAAAAAAAAAAAAAAAfnUqNy5iltQzHBGpbi/wAKjvfot+y/eMSdxSuf+qor/wBU533zTcQAw3AlW8roubO2F4EavltIv5M1/mbeAoxHAhV/OFIvus1/3jwH1XzjS6FM7w20AMUhuIVKv/rGlf3Kbwf9osB1R850+gzO9NsADEncPqfRaVN/GimL/wBCHcPq/nCk0Wav7zcAAw53D6zl1I/rkzl+bFgSruV0XNnL8jcgA6Vc1+SNVY0FVJnT5E2TPjlzZcElRrwJqThjid/1pQL/AIndQAAAAAAAAAAAAAAAAAAAAAD/2Q=="/>
          <p:cNvSpPr>
            <a:spLocks noChangeAspect="1" noChangeArrowheads="1"/>
          </p:cNvSpPr>
          <p:nvPr/>
        </p:nvSpPr>
        <p:spPr bwMode="auto">
          <a:xfrm>
            <a:off x="307975" y="-1638300"/>
            <a:ext cx="6629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data:image/jpeg;base64,/9j/4AAQSkZJRgABAQAAAQABAAD/2wCEAAkGBw0NDA0MDQ0NDAwMDAwMDAwMDA8NDAwMFBEWFhQRFBQYHCggGBolGxQUITEhJik3LjAuFx8zODk4QygtOisBCgoKDgwODwwMDysZFBk3NysrLCwrKywrKyw3LDcrLCssKywrLCssLCssNywrKys3KyssLCwsKywsLCw3LCwrLP/AABEIAKkBKwMBIgACEQEDEQH/xAAcAAADAQADAQEAAAAAAAAAAAAAAQIHBQYIBAP/xABNEAACAAMBCQoJCAgHAQAAAAAAAQIDBAUHERdSU3SUs9ETFCE1VJKTotLTEhUxNEFRYZHhBlVicXOEssEiJTNygYOhwjJCRGSCo8MW/8QAFQEBAQAAAAAAAAAAAAAAAAAAAAH/xAAVEQEBAAAAAAAAAAAAAAAAAAAAEf/aAAwDAQACEQMRAD8A3EAAAAAA6j8rroNFY9RBTVMmrmRxyYZ6ip4JMUCgcUUKT8KZC79+B+g+GbdTo4Jbmx0NpQS0r/hOCjfBwcN5T7/pR0O7zxvTe2gk6+ccM7JpchL5pRpSuzWRka9fXJk/lMLV2Sx8StX8iDtmYuyqbIwe5idlU2Rg/qBqKuw2N6qxfd4e0Urr9i+urX3f4mVuy6bIw/12i8VU2Rh98W0DV8L1i41Voz2hhesTHqdGi2mTOyqbJQ++LaS7KpskvfFtA1vC9YmPU6NEPC7YmUqdGjMidl02SXOi2kuy6fJLnRbSDX8LtiZSo0WMMLtiZWo0WMx52XT5Nc6PaJ2ZT5PrR7SjY8Llh5Wo0WYPC3YeWn6LN2GMuzKfJ9ePaS7Mp8n149oG0YW7Dy8/RJuwMLlhconaJO2GKuzZGT68e0Ts2Rk+vHtA2vC5YPKJ2hz+yPC3YPKZ2h1HZMRdnSMTrx7SXZ8jE68e0DcMLlgcpnaFU9geFuwOVTdCqewYa7Pk4nXj2kugk4nXi2hG54XLA5VO0Gq7A8Ldgcrm6FV9gwp0MnE60W0l0UrF60W0K3fC3YHK5ug1fYDC3YHK5ug1fYMHdFKxetFtE6OVi9aLaQb1hYsDlczQ6rsBhYsHlU3Q6nsGCb0l4vWi2kull4vWi2lRvuFmweVTdDqewGFiweVTdDqeyYDvaXi9aLaJ08GL1otpFb/DdYsFtLfU3h4PM6nsneDyFFAoZkChV5Nw+lv0nr0AAAAAAAAAAAAAAwi71xvS5hJ180+Jn3XeuNqTMZWvmnwMoQgEQDJY2SwExMbJYCZLGyWAmSxslgJktjZLZQmSxslsBMljZLATEwZLCBksbJZAmSxslgJiYMTATJY2JgfjH+2lL6UH4j1yeRX+3k/vy/xnroKAAAAAAAAAAAAAMJu98a0mYy9dMOPZyN3vjWkzGXrphx0RQmJgxMgTJY2SAMljZLATJY2SwE2SxsllCZLGyWAmSxslgJksbJYCZLGyWRCYmNksBMljZLATEwYmAmJgxMD8l5xI/fl/jPXR5Gg85p/tJWsPXIUAAAAAAAAAAAAAYVd740pMxg10w42I5K75xpSZjBrphxjKExMZLIEyWNiYCZLY2SyhMljZLATJY2yWAmSxslgJksbJYCZLGyWEJksbJZAmJgxMBMljZLATExskAZLGyWApXnNN9rK1iPXB5HkedU320nWI9cBQAAAAAAAAAAAABhN33jSkzGDXTDjGcnd840o8xg10w4xlCZLGyWAmJjZLIEyWNksoTJY2SwEyWNksBMljbJYCZLGyWEJksbJZAmSxslgJiYMTATJY2SwAljYmAmJgIApvO6X7aRrEeuDyRSeeUn29PrUetwoAAAAAAAAAAAAAwq75xpR5lBrphxURyt33jOjzKDXTDiWUJksbJYCYmDEyBMljZDKBksbIYAyWNkMAZLBiYCZLGyWRCZLG2SwEyWNksBMTBiYCYmDEwExMGJgIQ2ICqLz2jzim1yPW55IoPPqPOaXXI9bhQAAAAAAAAAAAABhV33jOjzKHXRnERHLXfeNKPModdMOIZQmSxslkCZLGyWUJksbJYCZLGyWAmSxslgJksbJYQMljZDIBksbJYCZLGyWAMljZLAGSxslgDJGxAIQxAXZ3n9FnVJr0etzyRZnGFDndHr0etyqAACAAAAAAAAAADCbv3GlHmMOumHDs5i79xpR5jDrphw0RQmSxslgJksbJZAmSxsllCZLGyWwEyWxslgJksbJYQMlgxMgTJY2SwEyWNiYCZLGyWAMljYmAmIBAAgAD9LK4xoc7o9fCetzyVZC/WFDnlHr4T1qFAAAAAAAAAAAAAGE3feNKPMYNdMOFZzV31frSkzGDXTDhIihEsbJYCZLY2SwEyWNksBMljZLATJY2SwhMljZLATJY2SyAZLGyWAmJgxMBMQMTATExkgAgEwAQAB9FkcYUOeUWvhPWh5KsjjGgzyi18J61CgAAAAAAAAAAAADCbvvGdJmEOumHRX8oIsjD0j2G13SfkLVWtVyZ8je3gS6ZSYlPmRwReEo4ouC9C+D9I6g7j1o/7Dp5vdlHQf8A6CLIw9I9geP4skue9h33A7aProNInd2GBy0vXZ/Tzu7A6D49iyS572CduxZJc97Dv+Bu0saz+nnd0GBu0saz+nnd0BnztyLJLnvYJ23Fklz3sNCwN2jjWf087uhYGrSx7O6ad3QGeO24skue9hDtuLJQ897DRXcZtLHs7pp3dGeWxRwUk+ZIjhlzIpU2OU4pLcUEThbTcN9Lg4PUEQ7biyS572Eu2osmue9h8u7Sskw3aVkovcB9PjqLJrnPYJ2y8muc9h8+7SskxbtKyTA56GVG0nvqyl4UEEa8K0YE14X+Vq9wRL0o+CtrXJmOX4UifeSe6U82KZKd/wBCicKvnxwVMhKJOn8JtXoYnFEvA9qS8r8nl9v1qN2lZJgfv41eIuc9geNHiLnH4btKyTDdpWRYH7eM3iLnfAPGLxFzvgflu0rJMuXHLiah3Jq/6/IBe/3iLnfAN/fQ63wO92BcwrLQpZdXTx0G5zL/AOjMmzoZkESd5wxLc3w/x9RyOBm0sazumnd0Bme/fodb4Bvz6HW+BpuBq0sazumnd0PA1aWNZ3TTu6AzHff0Ov8AAN9LEfP+Bp2Bu0cazunnd0GBu0caz+nnd0BmUNQ4moYZcUUUTUMMML8KKKJ8CSSXC/Yfo1NXA5E1exwxJ+W9i+tP3Glw3HbSTTUVnppppqonJpryNPci8Elq3290o23evvfVRfd7ycO5+1hWc2K34xoL8Lhe/aLgi8t7d4eE9bGL2fcptGXVU0+ZFRxKTUU8yJ74nRRKCCYoryvy/UuBG0AAABAAAAAAAAAAAAAAAAAAAAAAAAfnUqNy5iltQzHBGpbi/wAKjvfot+y/eMSdxSuf+qor/wBU533zTcQAw3AlW8roubO2F4EavltIv5M1/mbeAoxHAhV/OFIvus1/3jwH1XzjS6FM7w20AMUhuIVKv/rGlf3Kbwf9osB1R850+gzO9NsADEncPqfRaVN/GimL/wBCHcPq/nCk0Wav7zcAAw53D6zl1I/rkzl+bFgSruV0XNnL8jcgA6Vc1+SNVY0FVJnT5E2TPjlzZcElRrwJqThjid/1pQL/AIndQAAAAAAAAAAAAAAAAAAAAAD/2Q=="/>
          <p:cNvSpPr>
            <a:spLocks noChangeAspect="1" noChangeArrowheads="1"/>
          </p:cNvSpPr>
          <p:nvPr/>
        </p:nvSpPr>
        <p:spPr bwMode="auto">
          <a:xfrm>
            <a:off x="460375" y="-1485900"/>
            <a:ext cx="6629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https://ezcreditwarehouse.com/images_bigscreenTV/bigscreen_led_22_l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3" t="8084" r="6875" b="29908"/>
          <a:stretch/>
        </p:blipFill>
        <p:spPr bwMode="auto">
          <a:xfrm>
            <a:off x="3666791" y="85725"/>
            <a:ext cx="5340351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Magnetic Disk 7">
            <a:hlinkClick r:id="rId7" action="ppaction://hlinksldjump"/>
          </p:cNvPr>
          <p:cNvSpPr/>
          <p:nvPr/>
        </p:nvSpPr>
        <p:spPr>
          <a:xfrm>
            <a:off x="155575" y="197708"/>
            <a:ext cx="1597025" cy="365000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Tongue Bacteria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Flowchart: Magnetic Disk 10">
            <a:hlinkClick r:id="rId8" action="ppaction://hlinksldjump"/>
          </p:cNvPr>
          <p:cNvSpPr/>
          <p:nvPr/>
        </p:nvSpPr>
        <p:spPr>
          <a:xfrm>
            <a:off x="155575" y="625600"/>
            <a:ext cx="1597025" cy="36500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Staphylococcus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Flowchart: Magnetic Disk 11"/>
          <p:cNvSpPr/>
          <p:nvPr/>
        </p:nvSpPr>
        <p:spPr>
          <a:xfrm>
            <a:off x="155575" y="1053492"/>
            <a:ext cx="1597025" cy="365000"/>
          </a:xfrm>
          <a:prstGeom prst="flowChartMagneticDisk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Avian Flu Virus</a:t>
            </a:r>
            <a:endParaRPr lang="en-US" sz="16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19" name="Picture 2" descr="Ultra high resolution field emission scanning electron microscope (CFE-SEM) with high performance stage SU8040 Hitachi High-Technologies Europ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81" t="43447" r="74734" b="52217"/>
          <a:stretch/>
        </p:blipFill>
        <p:spPr bwMode="auto">
          <a:xfrm>
            <a:off x="1219200" y="2978664"/>
            <a:ext cx="662599" cy="29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066800" y="2776538"/>
            <a:ext cx="838200" cy="27146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1016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Magnify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84513" y="3352800"/>
            <a:ext cx="172262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Avian Flu Virus</a:t>
            </a:r>
            <a:endParaRPr lang="en-US" b="1" dirty="0"/>
          </a:p>
        </p:txBody>
      </p: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6937375" y="5867400"/>
            <a:ext cx="2069767" cy="9144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EXERCISE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1" y="4356318"/>
            <a:ext cx="6784975" cy="2246769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Why do you think the virus has so many spikes on it?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Does the electron microscope allow a higher degree of magnification than the light microscope? Why?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7000" r="6760" b="7779"/>
          <a:stretch/>
        </p:blipFill>
        <p:spPr>
          <a:xfrm>
            <a:off x="4724400" y="125730"/>
            <a:ext cx="2967847" cy="29984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t="30031" r="41671" b="45872"/>
          <a:stretch/>
        </p:blipFill>
        <p:spPr>
          <a:xfrm>
            <a:off x="3670196" y="334316"/>
            <a:ext cx="5336946" cy="257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9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C -0.00573 0.01181 -0.00399 0.00625 -0.00642 0.01551 C -0.00955 0.04121 -0.00573 0.07014 -0.01146 0.09399 C -0.01424 0.12848 -0.01788 0.16528 -0.00885 0.19838 C -0.00746 0.20996 -0.00451 0.21621 0.00139 0.22408 C 0.00278 0.22963 0.00781 0.23936 0.00781 0.23959 C 0.00816 0.24098 0.00833 0.24283 0.00903 0.24445 C 0.01007 0.24699 0.01215 0.24862 0.01285 0.25139 C 0.01597 0.26389 0.01354 0.26922 0.01927 0.28033 C 0.02153 0.29607 0.02882 0.30787 0.03854 0.31621 C 0.04375 0.32061 0.06302 0.31181 0.06823 0.31644 C 0.11493 0.31343 0.04497 0.3294 0.06319 0.31806 " pathEditMode="relative" rAng="0" ptsTypes="ffffffffffff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164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33000" y="3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00034 0.0384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1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202</Words>
  <Application>Microsoft Office PowerPoint</Application>
  <PresentationFormat>On-screen Show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VIRTUAL ELECTRON MICROSCOPE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</dc:creator>
  <cp:lastModifiedBy>Terry</cp:lastModifiedBy>
  <cp:revision>26</cp:revision>
  <dcterms:created xsi:type="dcterms:W3CDTF">2014-02-10T01:06:42Z</dcterms:created>
  <dcterms:modified xsi:type="dcterms:W3CDTF">2014-04-28T21:53:54Z</dcterms:modified>
</cp:coreProperties>
</file>